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82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80" r:id="rId16"/>
    <p:sldId id="284" r:id="rId17"/>
    <p:sldId id="273" r:id="rId18"/>
    <p:sldId id="281" r:id="rId19"/>
    <p:sldId id="272" r:id="rId20"/>
    <p:sldId id="277" r:id="rId21"/>
    <p:sldId id="285" r:id="rId22"/>
    <p:sldId id="286" r:id="rId23"/>
    <p:sldId id="279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elvetica Neue" panose="02000503000000020004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YtXyKyd6Xa0YyvxwSNVmqL66t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788C1B-FE79-49D5-9FEC-DC13754E6BBC}">
  <a:tblStyle styleId="{C5788C1B-FE79-49D5-9FEC-DC13754E6B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3"/>
    <p:restoredTop sz="94648"/>
  </p:normalViewPr>
  <p:slideViewPr>
    <p:cSldViewPr snapToGrid="0">
      <p:cViewPr varScale="1">
        <p:scale>
          <a:sx n="71" d="100"/>
          <a:sy n="71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0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7c771020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47c7710206_0_2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3" name="Google Shape;223;g247c7710206_0_28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4812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5ff388c5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245ff388c53_0_7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2" name="Google Shape;382;g245ff388c53_0_71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5ff388c5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245ff388c53_0_8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1" name="Google Shape;401;g245ff388c53_0_85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0" name="Google Shape;420;p13:notes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5ff388c53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45ff388c53_0_17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2" name="Google Shape;442;g245ff388c53_0_171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6928937a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246928937a3_0_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0" name="Google Shape;470;g246928937a3_0_3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6928937a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246928937a3_0_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0" name="Google Shape;470;g246928937a3_0_3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5382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5ff388c5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245ff388c53_0_8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1" name="Google Shape;401;g245ff388c53_0_85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1126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6928937a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46928937a3_0_4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1" name="Google Shape;511;g246928937a3_0_47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6928937a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46928937a3_0_4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1" name="Google Shape;511;g246928937a3_0_47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106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6928937a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246928937a3_0_2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8" name="Google Shape;488;g246928937a3_0_26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5ff388c53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245ff388c53_2_21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7" name="Google Shape;147;g245ff388c53_2_210:notes"/>
          <p:cNvSpPr txBox="1"/>
          <p:nvPr/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46928937a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246928937a3_0_12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00" name="Google Shape;600;g246928937a3_0_129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46928937a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246928937a3_0_12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00" name="Google Shape;600;g246928937a3_0_129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6355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46928937a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246928937a3_0_12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00" name="Google Shape;600;g246928937a3_0_129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813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45ff388c53_2_26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245ff388c53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5ff388c53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245ff388c53_2_6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7" name="Google Shape;207;g245ff388c53_2_68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7c771020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47c7710206_0_2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3" name="Google Shape;223;g247c7710206_0_28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5ff388c53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245ff388c53_2_10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8" name="Google Shape;238;g245ff388c53_2_106:notes"/>
          <p:cNvSpPr txBox="1"/>
          <p:nvPr/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5ff388c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45ff388c53_0_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7" name="Google Shape;277;g245ff388c53_0_0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5ff388c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245ff388c53_0_1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8" name="Google Shape;298;g245ff388c53_0_15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5ff388c5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45ff388c53_0_13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19" name="Google Shape;319;g245ff388c53_0_136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5ff388c5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5ff388c53_0_5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1" name="Google Shape;361;g245ff388c53_0_57:notes"/>
          <p:cNvSpPr txBox="1">
            <a:spLocks noGrp="1"/>
          </p:cNvSpPr>
          <p:nvPr>
            <p:ph type="sldNum" idx="12"/>
          </p:nvPr>
        </p:nvSpPr>
        <p:spPr>
          <a:xfrm>
            <a:off x="3884608" y="8685208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 slide layout">
  <p:cSld name="5_Image slide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>
            <a:spLocks noGrp="1"/>
          </p:cNvSpPr>
          <p:nvPr>
            <p:ph type="pic" idx="2"/>
          </p:nvPr>
        </p:nvSpPr>
        <p:spPr>
          <a:xfrm>
            <a:off x="6379649" y="157121"/>
            <a:ext cx="11380357" cy="948857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" name="Google Shape;36;p35"/>
          <p:cNvSpPr/>
          <p:nvPr/>
        </p:nvSpPr>
        <p:spPr>
          <a:xfrm rot="-1399112">
            <a:off x="17159805" y="2892293"/>
            <a:ext cx="21451" cy="8430"/>
          </a:xfrm>
          <a:custGeom>
            <a:avLst/>
            <a:gdLst/>
            <a:ahLst/>
            <a:cxnLst/>
            <a:rect l="l" t="t" r="r" b="b"/>
            <a:pathLst>
              <a:path w="14302" h="5619" extrusionOk="0">
                <a:moveTo>
                  <a:pt x="1652" y="10677"/>
                </a:moveTo>
                <a:cubicBezTo>
                  <a:pt x="1652" y="10677"/>
                  <a:pt x="1652" y="10677"/>
                  <a:pt x="1652" y="10677"/>
                </a:cubicBezTo>
                <a:cubicBezTo>
                  <a:pt x="2367" y="10677"/>
                  <a:pt x="2367" y="10677"/>
                  <a:pt x="1652" y="10677"/>
                </a:cubicBezTo>
                <a:cubicBezTo>
                  <a:pt x="2367" y="10677"/>
                  <a:pt x="3082" y="10677"/>
                  <a:pt x="3797" y="10677"/>
                </a:cubicBezTo>
                <a:cubicBezTo>
                  <a:pt x="6657" y="10677"/>
                  <a:pt x="10948" y="10116"/>
                  <a:pt x="15238" y="10116"/>
                </a:cubicBezTo>
                <a:cubicBezTo>
                  <a:pt x="17384" y="7306"/>
                  <a:pt x="18814" y="3934"/>
                  <a:pt x="19529" y="0"/>
                </a:cubicBezTo>
                <a:cubicBezTo>
                  <a:pt x="15238" y="562"/>
                  <a:pt x="8803" y="1124"/>
                  <a:pt x="1652" y="562"/>
                </a:cubicBezTo>
                <a:cubicBezTo>
                  <a:pt x="2367" y="3372"/>
                  <a:pt x="2367" y="6744"/>
                  <a:pt x="1652" y="10677"/>
                </a:cubicBezTo>
                <a:cubicBezTo>
                  <a:pt x="1652" y="10677"/>
                  <a:pt x="936" y="10677"/>
                  <a:pt x="1652" y="10677"/>
                </a:cubicBezTo>
                <a:cubicBezTo>
                  <a:pt x="-1209" y="10677"/>
                  <a:pt x="221" y="10677"/>
                  <a:pt x="1652" y="10677"/>
                </a:cubicBezTo>
                <a:cubicBezTo>
                  <a:pt x="936" y="10677"/>
                  <a:pt x="1652" y="10677"/>
                  <a:pt x="1652" y="10677"/>
                </a:cubicBez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5"/>
          <p:cNvSpPr/>
          <p:nvPr/>
        </p:nvSpPr>
        <p:spPr>
          <a:xfrm rot="-1399112">
            <a:off x="16676041" y="2336660"/>
            <a:ext cx="10725" cy="8430"/>
          </a:xfrm>
          <a:custGeom>
            <a:avLst/>
            <a:gdLst/>
            <a:ahLst/>
            <a:cxnLst/>
            <a:rect l="l" t="t" r="r" b="b"/>
            <a:pathLst>
              <a:path w="10727" h="843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5"/>
          <p:cNvSpPr/>
          <p:nvPr/>
        </p:nvSpPr>
        <p:spPr>
          <a:xfrm rot="-1399112">
            <a:off x="16864087" y="3052809"/>
            <a:ext cx="10725" cy="8430"/>
          </a:xfrm>
          <a:custGeom>
            <a:avLst/>
            <a:gdLst/>
            <a:ahLst/>
            <a:cxnLst/>
            <a:rect l="l" t="t" r="r" b="b"/>
            <a:pathLst>
              <a:path w="10727" h="8430" extrusionOk="0">
                <a:moveTo>
                  <a:pt x="206" y="3101"/>
                </a:moveTo>
                <a:cubicBezTo>
                  <a:pt x="206" y="2539"/>
                  <a:pt x="206" y="1977"/>
                  <a:pt x="206" y="1415"/>
                </a:cubicBezTo>
                <a:cubicBezTo>
                  <a:pt x="206" y="1977"/>
                  <a:pt x="206" y="2539"/>
                  <a:pt x="206" y="3101"/>
                </a:cubicBezTo>
                <a:cubicBezTo>
                  <a:pt x="206" y="2539"/>
                  <a:pt x="206" y="2539"/>
                  <a:pt x="206" y="3101"/>
                </a:cubicBezTo>
                <a:cubicBezTo>
                  <a:pt x="-509" y="-5329"/>
                  <a:pt x="922" y="6473"/>
                  <a:pt x="206" y="3101"/>
                </a:cubicBez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slide layout">
  <p:cSld name="1_Image slide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/>
          <p:nvPr/>
        </p:nvSpPr>
        <p:spPr>
          <a:xfrm>
            <a:off x="6853528" y="0"/>
            <a:ext cx="8242099" cy="10257812"/>
          </a:xfrm>
          <a:custGeom>
            <a:avLst/>
            <a:gdLst/>
            <a:ahLst/>
            <a:cxnLst/>
            <a:rect l="l" t="t" r="r" b="b"/>
            <a:pathLst>
              <a:path w="5494734" h="6838544" extrusionOk="0">
                <a:moveTo>
                  <a:pt x="0" y="0"/>
                </a:moveTo>
                <a:lnTo>
                  <a:pt x="195688" y="0"/>
                </a:lnTo>
                <a:lnTo>
                  <a:pt x="397074" y="73733"/>
                </a:lnTo>
                <a:cubicBezTo>
                  <a:pt x="990133" y="302385"/>
                  <a:pt x="1562361" y="604259"/>
                  <a:pt x="2100327" y="979507"/>
                </a:cubicBezTo>
                <a:cubicBezTo>
                  <a:pt x="4032610" y="2327340"/>
                  <a:pt x="5229207" y="4416964"/>
                  <a:pt x="5481730" y="6661842"/>
                </a:cubicBezTo>
                <a:lnTo>
                  <a:pt x="5494734" y="6838544"/>
                </a:lnTo>
                <a:lnTo>
                  <a:pt x="5409006" y="6838544"/>
                </a:lnTo>
                <a:lnTo>
                  <a:pt x="5398866" y="6700754"/>
                </a:lnTo>
                <a:cubicBezTo>
                  <a:pt x="5146343" y="4455876"/>
                  <a:pt x="3949746" y="2366252"/>
                  <a:pt x="2017463" y="1018419"/>
                </a:cubicBezTo>
                <a:cubicBezTo>
                  <a:pt x="1402645" y="589564"/>
                  <a:pt x="743076" y="256545"/>
                  <a:pt x="58805" y="19134"/>
                </a:cubicBez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6"/>
          <p:cNvSpPr>
            <a:spLocks noGrp="1"/>
          </p:cNvSpPr>
          <p:nvPr>
            <p:ph type="pic" idx="2"/>
          </p:nvPr>
        </p:nvSpPr>
        <p:spPr>
          <a:xfrm>
            <a:off x="0" y="0"/>
            <a:ext cx="14810829" cy="1028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 slide layout">
  <p:cSld name="6 Image slide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>
            <a:spLocks noGrp="1"/>
          </p:cNvSpPr>
          <p:nvPr>
            <p:ph type="pic" idx="2"/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0"/>
          <p:cNvSpPr txBox="1">
            <a:spLocks noGrp="1"/>
          </p:cNvSpPr>
          <p:nvPr>
            <p:ph type="title"/>
          </p:nvPr>
        </p:nvSpPr>
        <p:spPr>
          <a:xfrm>
            <a:off x="1976137" y="197711"/>
            <a:ext cx="14338614" cy="129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7348B"/>
              </a:buClr>
              <a:buSzPts val="7200"/>
              <a:buFont typeface="Calibri"/>
              <a:buNone/>
              <a:defRPr sz="7200" b="0" i="0" u="none" strike="noStrike" cap="none">
                <a:solidFill>
                  <a:srgbClr val="2734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body" idx="1"/>
          </p:nvPr>
        </p:nvSpPr>
        <p:spPr>
          <a:xfrm>
            <a:off x="464103" y="509265"/>
            <a:ext cx="17359792" cy="108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C0504D"/>
              </a:buClr>
              <a:buSzPts val="8100"/>
              <a:buFont typeface="Arial"/>
              <a:buNone/>
              <a:defRPr sz="8100" b="0" i="0" u="none" strike="noStrike" cap="none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con sets layout">
  <p:cSld name="9_Icon sets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 txBox="1">
            <a:spLocks noGrp="1"/>
          </p:cNvSpPr>
          <p:nvPr>
            <p:ph type="body" idx="1"/>
          </p:nvPr>
        </p:nvSpPr>
        <p:spPr>
          <a:xfrm>
            <a:off x="485290" y="185220"/>
            <a:ext cx="17359792" cy="108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  <a:defRPr sz="8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3" name="Google Shape;53;p42"/>
          <p:cNvGrpSpPr/>
          <p:nvPr/>
        </p:nvGrpSpPr>
        <p:grpSpPr>
          <a:xfrm>
            <a:off x="2094076" y="2779428"/>
            <a:ext cx="3348368" cy="2745869"/>
            <a:chOff x="2094076" y="2779428"/>
            <a:chExt cx="3348368" cy="2745869"/>
          </a:xfrm>
        </p:grpSpPr>
        <p:sp>
          <p:nvSpPr>
            <p:cNvPr id="54" name="Google Shape;54;p42"/>
            <p:cNvSpPr txBox="1"/>
            <p:nvPr/>
          </p:nvSpPr>
          <p:spPr>
            <a:xfrm>
              <a:off x="2094076" y="2779428"/>
              <a:ext cx="3348368" cy="1477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You can Resize without losing quality</a:t>
              </a:r>
              <a:endParaRPr/>
            </a:p>
          </p:txBody>
        </p:sp>
        <p:sp>
          <p:nvSpPr>
            <p:cNvPr id="55" name="Google Shape;55;p42"/>
            <p:cNvSpPr txBox="1"/>
            <p:nvPr/>
          </p:nvSpPr>
          <p:spPr>
            <a:xfrm>
              <a:off x="2094076" y="4047975"/>
              <a:ext cx="3348368" cy="1477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You can Change Fill Color &amp;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Line Color</a:t>
              </a:r>
              <a:endParaRPr/>
            </a:p>
          </p:txBody>
        </p:sp>
      </p:grpSp>
      <p:sp>
        <p:nvSpPr>
          <p:cNvPr id="56" name="Google Shape;56;p42"/>
          <p:cNvSpPr txBox="1"/>
          <p:nvPr/>
        </p:nvSpPr>
        <p:spPr>
          <a:xfrm>
            <a:off x="2419785" y="8797012"/>
            <a:ext cx="3348002" cy="5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www.slidesppt.net</a:t>
            </a:r>
            <a:endParaRPr/>
          </a:p>
        </p:txBody>
      </p:sp>
      <p:sp>
        <p:nvSpPr>
          <p:cNvPr id="57" name="Google Shape;57;p42"/>
          <p:cNvSpPr txBox="1"/>
          <p:nvPr/>
        </p:nvSpPr>
        <p:spPr>
          <a:xfrm>
            <a:off x="1366497" y="6356030"/>
            <a:ext cx="4075947" cy="230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GOOGLE SLIDES AND FREE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TEMPLATES  </a:t>
            </a:r>
            <a:endParaRPr/>
          </a:p>
        </p:txBody>
      </p:sp>
      <p:grpSp>
        <p:nvGrpSpPr>
          <p:cNvPr id="58" name="Google Shape;58;p42"/>
          <p:cNvGrpSpPr/>
          <p:nvPr/>
        </p:nvGrpSpPr>
        <p:grpSpPr>
          <a:xfrm>
            <a:off x="850737" y="8105138"/>
            <a:ext cx="1464689" cy="1464689"/>
            <a:chOff x="850737" y="8105138"/>
            <a:chExt cx="1464689" cy="1464689"/>
          </a:xfrm>
        </p:grpSpPr>
        <p:sp>
          <p:nvSpPr>
            <p:cNvPr id="59" name="Google Shape;59;p42"/>
            <p:cNvSpPr/>
            <p:nvPr/>
          </p:nvSpPr>
          <p:spPr>
            <a:xfrm rot="10799991">
              <a:off x="850739" y="8105140"/>
              <a:ext cx="1464685" cy="146468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quadBezTo>
                    <a:pt x="90000" y="0"/>
                    <a:pt x="120000" y="0"/>
                  </a:quadBezTo>
                  <a:quadBezTo>
                    <a:pt x="120000" y="30000"/>
                    <a:pt x="120000" y="60000"/>
                  </a:quadBezTo>
                  <a:lnTo>
                    <a:pt x="120000" y="60000"/>
                  </a:ln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60;p42"/>
            <p:cNvGrpSpPr/>
            <p:nvPr/>
          </p:nvGrpSpPr>
          <p:grpSpPr>
            <a:xfrm>
              <a:off x="1104512" y="8343662"/>
              <a:ext cx="994172" cy="962351"/>
              <a:chOff x="1104512" y="8343662"/>
              <a:chExt cx="994172" cy="962351"/>
            </a:xfrm>
          </p:grpSpPr>
          <p:sp>
            <p:nvSpPr>
              <p:cNvPr id="61" name="Google Shape;61;p42"/>
              <p:cNvSpPr/>
              <p:nvPr/>
            </p:nvSpPr>
            <p:spPr>
              <a:xfrm>
                <a:off x="1104512" y="8343662"/>
                <a:ext cx="575505" cy="962351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18" extrusionOk="0">
                    <a:moveTo>
                      <a:pt x="0" y="112"/>
                    </a:moveTo>
                    <a:cubicBezTo>
                      <a:pt x="0" y="410"/>
                      <a:pt x="0" y="707"/>
                      <a:pt x="0" y="1005"/>
                    </a:cubicBezTo>
                    <a:cubicBezTo>
                      <a:pt x="223" y="1043"/>
                      <a:pt x="446" y="1080"/>
                      <a:pt x="669" y="1118"/>
                    </a:cubicBezTo>
                    <a:cubicBezTo>
                      <a:pt x="669" y="745"/>
                      <a:pt x="669" y="372"/>
                      <a:pt x="669" y="0"/>
                    </a:cubicBezTo>
                    <a:cubicBezTo>
                      <a:pt x="446" y="37"/>
                      <a:pt x="223" y="74"/>
                      <a:pt x="0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endParaRPr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42"/>
              <p:cNvSpPr/>
              <p:nvPr/>
            </p:nvSpPr>
            <p:spPr>
              <a:xfrm>
                <a:off x="1702740" y="8527310"/>
                <a:ext cx="395944" cy="478679"/>
              </a:xfrm>
              <a:custGeom>
                <a:avLst/>
                <a:gdLst/>
                <a:ahLst/>
                <a:cxnLst/>
                <a:rect l="l" t="t" r="r" b="b"/>
                <a:pathLst>
                  <a:path w="460" h="556" extrusionOk="0">
                    <a:moveTo>
                      <a:pt x="0" y="0"/>
                    </a:moveTo>
                    <a:cubicBezTo>
                      <a:pt x="0" y="17"/>
                      <a:pt x="0" y="35"/>
                      <a:pt x="0" y="53"/>
                    </a:cubicBezTo>
                    <a:cubicBezTo>
                      <a:pt x="135" y="53"/>
                      <a:pt x="270" y="53"/>
                      <a:pt x="406" y="53"/>
                    </a:cubicBezTo>
                    <a:cubicBezTo>
                      <a:pt x="406" y="221"/>
                      <a:pt x="406" y="388"/>
                      <a:pt x="406" y="556"/>
                    </a:cubicBezTo>
                    <a:cubicBezTo>
                      <a:pt x="424" y="556"/>
                      <a:pt x="442" y="556"/>
                      <a:pt x="460" y="556"/>
                    </a:cubicBezTo>
                    <a:cubicBezTo>
                      <a:pt x="460" y="370"/>
                      <a:pt x="460" y="185"/>
                      <a:pt x="460" y="0"/>
                    </a:cubicBezTo>
                    <a:cubicBezTo>
                      <a:pt x="307" y="0"/>
                      <a:pt x="15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endParaRPr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42"/>
              <p:cNvSpPr/>
              <p:nvPr/>
            </p:nvSpPr>
            <p:spPr>
              <a:xfrm>
                <a:off x="1702740" y="8595954"/>
                <a:ext cx="325023" cy="521866"/>
              </a:xfrm>
              <a:custGeom>
                <a:avLst/>
                <a:gdLst/>
                <a:ahLst/>
                <a:cxnLst/>
                <a:rect l="l" t="t" r="r" b="b"/>
                <a:pathLst>
                  <a:path w="378" h="606" extrusionOk="0">
                    <a:moveTo>
                      <a:pt x="0" y="0"/>
                    </a:moveTo>
                    <a:cubicBezTo>
                      <a:pt x="0" y="23"/>
                      <a:pt x="0" y="47"/>
                      <a:pt x="0" y="70"/>
                    </a:cubicBezTo>
                    <a:cubicBezTo>
                      <a:pt x="4" y="69"/>
                      <a:pt x="16" y="68"/>
                      <a:pt x="26" y="67"/>
                    </a:cubicBezTo>
                    <a:cubicBezTo>
                      <a:pt x="37" y="66"/>
                      <a:pt x="47" y="65"/>
                      <a:pt x="51" y="65"/>
                    </a:cubicBezTo>
                    <a:cubicBezTo>
                      <a:pt x="51" y="113"/>
                      <a:pt x="51" y="160"/>
                      <a:pt x="51" y="208"/>
                    </a:cubicBezTo>
                    <a:cubicBezTo>
                      <a:pt x="100" y="208"/>
                      <a:pt x="149" y="208"/>
                      <a:pt x="198" y="208"/>
                    </a:cubicBezTo>
                    <a:cubicBezTo>
                      <a:pt x="198" y="221"/>
                      <a:pt x="197" y="255"/>
                      <a:pt x="173" y="289"/>
                    </a:cubicBezTo>
                    <a:cubicBezTo>
                      <a:pt x="170" y="293"/>
                      <a:pt x="146" y="326"/>
                      <a:pt x="101" y="340"/>
                    </a:cubicBezTo>
                    <a:cubicBezTo>
                      <a:pt x="78" y="347"/>
                      <a:pt x="57" y="347"/>
                      <a:pt x="41" y="347"/>
                    </a:cubicBezTo>
                    <a:cubicBezTo>
                      <a:pt x="24" y="346"/>
                      <a:pt x="10" y="344"/>
                      <a:pt x="0" y="342"/>
                    </a:cubicBezTo>
                    <a:cubicBezTo>
                      <a:pt x="0" y="360"/>
                      <a:pt x="0" y="377"/>
                      <a:pt x="0" y="395"/>
                    </a:cubicBezTo>
                    <a:cubicBezTo>
                      <a:pt x="87" y="395"/>
                      <a:pt x="175" y="395"/>
                      <a:pt x="262" y="395"/>
                    </a:cubicBezTo>
                    <a:cubicBezTo>
                      <a:pt x="262" y="412"/>
                      <a:pt x="262" y="428"/>
                      <a:pt x="262" y="445"/>
                    </a:cubicBezTo>
                    <a:cubicBezTo>
                      <a:pt x="175" y="445"/>
                      <a:pt x="87" y="445"/>
                      <a:pt x="0" y="445"/>
                    </a:cubicBezTo>
                    <a:cubicBezTo>
                      <a:pt x="0" y="461"/>
                      <a:pt x="0" y="476"/>
                      <a:pt x="0" y="492"/>
                    </a:cubicBezTo>
                    <a:cubicBezTo>
                      <a:pt x="87" y="492"/>
                      <a:pt x="174" y="492"/>
                      <a:pt x="261" y="492"/>
                    </a:cubicBezTo>
                    <a:cubicBezTo>
                      <a:pt x="261" y="509"/>
                      <a:pt x="261" y="527"/>
                      <a:pt x="261" y="545"/>
                    </a:cubicBezTo>
                    <a:cubicBezTo>
                      <a:pt x="174" y="545"/>
                      <a:pt x="87" y="545"/>
                      <a:pt x="0" y="545"/>
                    </a:cubicBezTo>
                    <a:cubicBezTo>
                      <a:pt x="0" y="565"/>
                      <a:pt x="0" y="586"/>
                      <a:pt x="0" y="606"/>
                    </a:cubicBezTo>
                    <a:cubicBezTo>
                      <a:pt x="126" y="606"/>
                      <a:pt x="252" y="606"/>
                      <a:pt x="378" y="606"/>
                    </a:cubicBezTo>
                    <a:cubicBezTo>
                      <a:pt x="378" y="404"/>
                      <a:pt x="378" y="202"/>
                      <a:pt x="378" y="0"/>
                    </a:cubicBezTo>
                    <a:cubicBezTo>
                      <a:pt x="252" y="0"/>
                      <a:pt x="126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endParaRPr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" name="Google Shape;64;p42"/>
          <p:cNvGrpSpPr/>
          <p:nvPr/>
        </p:nvGrpSpPr>
        <p:grpSpPr>
          <a:xfrm>
            <a:off x="940862" y="8187052"/>
            <a:ext cx="1274051" cy="1274051"/>
            <a:chOff x="940862" y="8187052"/>
            <a:chExt cx="1274051" cy="1274051"/>
          </a:xfrm>
        </p:grpSpPr>
        <p:sp>
          <p:nvSpPr>
            <p:cNvPr id="65" name="Google Shape;65;p42"/>
            <p:cNvSpPr/>
            <p:nvPr/>
          </p:nvSpPr>
          <p:spPr>
            <a:xfrm>
              <a:off x="940862" y="8187052"/>
              <a:ext cx="1274051" cy="1274051"/>
            </a:xfrm>
            <a:custGeom>
              <a:avLst/>
              <a:gdLst/>
              <a:ahLst/>
              <a:cxnLst/>
              <a:rect l="l" t="t" r="r" b="b"/>
              <a:pathLst>
                <a:path w="849367" h="849367" extrusionOk="0">
                  <a:moveTo>
                    <a:pt x="849367" y="424684"/>
                  </a:moveTo>
                  <a:cubicBezTo>
                    <a:pt x="849367" y="659230"/>
                    <a:pt x="659230" y="849367"/>
                    <a:pt x="424684" y="849367"/>
                  </a:cubicBezTo>
                  <a:cubicBezTo>
                    <a:pt x="190137" y="849367"/>
                    <a:pt x="0" y="659230"/>
                    <a:pt x="0" y="424684"/>
                  </a:cubicBezTo>
                  <a:cubicBezTo>
                    <a:pt x="0" y="190137"/>
                    <a:pt x="190137" y="0"/>
                    <a:pt x="424684" y="0"/>
                  </a:cubicBezTo>
                  <a:cubicBezTo>
                    <a:pt x="659230" y="0"/>
                    <a:pt x="849367" y="190137"/>
                    <a:pt x="849367" y="42468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2"/>
            <p:cNvSpPr/>
            <p:nvPr/>
          </p:nvSpPr>
          <p:spPr>
            <a:xfrm>
              <a:off x="1104759" y="8343561"/>
              <a:ext cx="993010" cy="960970"/>
            </a:xfrm>
            <a:custGeom>
              <a:avLst/>
              <a:gdLst/>
              <a:ahLst/>
              <a:cxnLst/>
              <a:rect l="l" t="t" r="r" b="b"/>
              <a:pathLst>
                <a:path w="662009" h="640647" extrusionOk="0">
                  <a:moveTo>
                    <a:pt x="398577" y="121941"/>
                  </a:moveTo>
                  <a:lnTo>
                    <a:pt x="398577" y="121941"/>
                  </a:lnTo>
                  <a:lnTo>
                    <a:pt x="383196" y="121941"/>
                  </a:lnTo>
                  <a:cubicBezTo>
                    <a:pt x="383196" y="81301"/>
                    <a:pt x="383219" y="40662"/>
                    <a:pt x="383219" y="0"/>
                  </a:cubicBezTo>
                  <a:cubicBezTo>
                    <a:pt x="255480" y="21385"/>
                    <a:pt x="127740" y="42748"/>
                    <a:pt x="0" y="64133"/>
                  </a:cubicBezTo>
                  <a:cubicBezTo>
                    <a:pt x="0" y="234805"/>
                    <a:pt x="0" y="405476"/>
                    <a:pt x="0" y="576124"/>
                  </a:cubicBezTo>
                  <a:cubicBezTo>
                    <a:pt x="127717" y="597624"/>
                    <a:pt x="255411" y="619147"/>
                    <a:pt x="383128" y="640647"/>
                  </a:cubicBezTo>
                  <a:cubicBezTo>
                    <a:pt x="383151" y="467982"/>
                    <a:pt x="383196" y="295179"/>
                    <a:pt x="383219" y="122514"/>
                  </a:cubicBezTo>
                  <a:lnTo>
                    <a:pt x="398072" y="122514"/>
                  </a:lnTo>
                  <a:cubicBezTo>
                    <a:pt x="398072" y="132530"/>
                    <a:pt x="398049" y="142639"/>
                    <a:pt x="398049" y="152655"/>
                  </a:cubicBezTo>
                  <a:cubicBezTo>
                    <a:pt x="475569" y="152655"/>
                    <a:pt x="553088" y="152655"/>
                    <a:pt x="630608" y="152655"/>
                  </a:cubicBezTo>
                  <a:cubicBezTo>
                    <a:pt x="630608" y="248397"/>
                    <a:pt x="630608" y="344322"/>
                    <a:pt x="630608" y="440087"/>
                  </a:cubicBezTo>
                  <a:lnTo>
                    <a:pt x="614907" y="440087"/>
                  </a:lnTo>
                  <a:cubicBezTo>
                    <a:pt x="614907" y="349548"/>
                    <a:pt x="614907" y="258803"/>
                    <a:pt x="614907" y="168264"/>
                  </a:cubicBezTo>
                  <a:cubicBezTo>
                    <a:pt x="542590" y="168264"/>
                    <a:pt x="470274" y="168242"/>
                    <a:pt x="397958" y="168242"/>
                  </a:cubicBezTo>
                  <a:cubicBezTo>
                    <a:pt x="397958" y="181490"/>
                    <a:pt x="397958" y="194761"/>
                    <a:pt x="397958" y="208010"/>
                  </a:cubicBezTo>
                  <a:cubicBezTo>
                    <a:pt x="400296" y="207781"/>
                    <a:pt x="407149" y="206910"/>
                    <a:pt x="413177" y="206337"/>
                  </a:cubicBezTo>
                  <a:cubicBezTo>
                    <a:pt x="419435" y="205741"/>
                    <a:pt x="424890" y="205488"/>
                    <a:pt x="427457" y="205236"/>
                  </a:cubicBezTo>
                  <a:cubicBezTo>
                    <a:pt x="427457" y="232604"/>
                    <a:pt x="427457" y="259972"/>
                    <a:pt x="427457" y="287340"/>
                  </a:cubicBezTo>
                  <a:cubicBezTo>
                    <a:pt x="455467" y="287340"/>
                    <a:pt x="483499" y="287340"/>
                    <a:pt x="511509" y="287340"/>
                  </a:cubicBezTo>
                  <a:cubicBezTo>
                    <a:pt x="511601" y="294491"/>
                    <a:pt x="510867" y="314272"/>
                    <a:pt x="497298" y="333435"/>
                  </a:cubicBezTo>
                  <a:cubicBezTo>
                    <a:pt x="495648" y="335772"/>
                    <a:pt x="481551" y="355118"/>
                    <a:pt x="455879" y="363003"/>
                  </a:cubicBezTo>
                  <a:cubicBezTo>
                    <a:pt x="442677" y="367060"/>
                    <a:pt x="430597" y="366808"/>
                    <a:pt x="421933" y="366624"/>
                  </a:cubicBezTo>
                  <a:cubicBezTo>
                    <a:pt x="412100" y="366418"/>
                    <a:pt x="403894" y="365180"/>
                    <a:pt x="397958" y="363988"/>
                  </a:cubicBezTo>
                  <a:cubicBezTo>
                    <a:pt x="397958" y="374143"/>
                    <a:pt x="397958" y="384274"/>
                    <a:pt x="397958" y="394428"/>
                  </a:cubicBezTo>
                  <a:cubicBezTo>
                    <a:pt x="448109" y="394428"/>
                    <a:pt x="498261" y="394428"/>
                    <a:pt x="548412" y="394428"/>
                  </a:cubicBezTo>
                  <a:cubicBezTo>
                    <a:pt x="548412" y="403986"/>
                    <a:pt x="548412" y="413521"/>
                    <a:pt x="548412" y="423079"/>
                  </a:cubicBezTo>
                  <a:cubicBezTo>
                    <a:pt x="498261" y="423079"/>
                    <a:pt x="448086" y="423079"/>
                    <a:pt x="397935" y="423079"/>
                  </a:cubicBezTo>
                  <a:cubicBezTo>
                    <a:pt x="397935" y="431996"/>
                    <a:pt x="397935" y="440935"/>
                    <a:pt x="397935" y="449851"/>
                  </a:cubicBezTo>
                  <a:cubicBezTo>
                    <a:pt x="447788" y="449851"/>
                    <a:pt x="497665" y="449851"/>
                    <a:pt x="547518" y="449851"/>
                  </a:cubicBezTo>
                  <a:cubicBezTo>
                    <a:pt x="547518" y="460005"/>
                    <a:pt x="547518" y="470159"/>
                    <a:pt x="547518" y="480313"/>
                  </a:cubicBezTo>
                  <a:cubicBezTo>
                    <a:pt x="497642" y="480313"/>
                    <a:pt x="447765" y="480313"/>
                    <a:pt x="397912" y="480313"/>
                  </a:cubicBezTo>
                  <a:cubicBezTo>
                    <a:pt x="397912" y="492003"/>
                    <a:pt x="397912" y="503693"/>
                    <a:pt x="397912" y="515406"/>
                  </a:cubicBezTo>
                  <a:cubicBezTo>
                    <a:pt x="470251" y="515406"/>
                    <a:pt x="542567" y="515406"/>
                    <a:pt x="614907" y="515406"/>
                  </a:cubicBezTo>
                  <a:cubicBezTo>
                    <a:pt x="614907" y="490468"/>
                    <a:pt x="614907" y="465529"/>
                    <a:pt x="614907" y="440591"/>
                  </a:cubicBezTo>
                  <a:lnTo>
                    <a:pt x="630608" y="440591"/>
                  </a:lnTo>
                  <a:cubicBezTo>
                    <a:pt x="630608" y="440591"/>
                    <a:pt x="630608" y="440591"/>
                    <a:pt x="630608" y="440591"/>
                  </a:cubicBezTo>
                  <a:cubicBezTo>
                    <a:pt x="641083" y="440591"/>
                    <a:pt x="651535" y="440591"/>
                    <a:pt x="662010" y="440591"/>
                  </a:cubicBezTo>
                  <a:cubicBezTo>
                    <a:pt x="662010" y="334420"/>
                    <a:pt x="662010" y="228249"/>
                    <a:pt x="662010" y="122101"/>
                  </a:cubicBezTo>
                  <a:cubicBezTo>
                    <a:pt x="574199" y="122032"/>
                    <a:pt x="486388" y="121987"/>
                    <a:pt x="398577" y="121941"/>
                  </a:cubicBezTo>
                  <a:close/>
                  <a:moveTo>
                    <a:pt x="267834" y="452946"/>
                  </a:moveTo>
                  <a:cubicBezTo>
                    <a:pt x="246334" y="472451"/>
                    <a:pt x="215070" y="482743"/>
                    <a:pt x="177387" y="482743"/>
                  </a:cubicBezTo>
                  <a:cubicBezTo>
                    <a:pt x="145572" y="482743"/>
                    <a:pt x="109838" y="473735"/>
                    <a:pt x="90470" y="460808"/>
                  </a:cubicBezTo>
                  <a:lnTo>
                    <a:pt x="86230" y="457988"/>
                  </a:lnTo>
                  <a:lnTo>
                    <a:pt x="100899" y="409281"/>
                  </a:lnTo>
                  <a:lnTo>
                    <a:pt x="108509" y="413957"/>
                  </a:lnTo>
                  <a:cubicBezTo>
                    <a:pt x="129092" y="426632"/>
                    <a:pt x="155933" y="434196"/>
                    <a:pt x="180275" y="434196"/>
                  </a:cubicBezTo>
                  <a:cubicBezTo>
                    <a:pt x="218049" y="434196"/>
                    <a:pt x="241521" y="415538"/>
                    <a:pt x="241521" y="385511"/>
                  </a:cubicBezTo>
                  <a:cubicBezTo>
                    <a:pt x="241521" y="358625"/>
                    <a:pt x="226622" y="343359"/>
                    <a:pt x="184561" y="327177"/>
                  </a:cubicBezTo>
                  <a:cubicBezTo>
                    <a:pt x="122926" y="305333"/>
                    <a:pt x="94160" y="273954"/>
                    <a:pt x="94160" y="228478"/>
                  </a:cubicBezTo>
                  <a:cubicBezTo>
                    <a:pt x="94160" y="172367"/>
                    <a:pt x="140301" y="133195"/>
                    <a:pt x="206359" y="133195"/>
                  </a:cubicBezTo>
                  <a:cubicBezTo>
                    <a:pt x="246082" y="133195"/>
                    <a:pt x="270630" y="143739"/>
                    <a:pt x="281747" y="150042"/>
                  </a:cubicBezTo>
                  <a:lnTo>
                    <a:pt x="286698" y="152838"/>
                  </a:lnTo>
                  <a:lnTo>
                    <a:pt x="270653" y="200285"/>
                  </a:lnTo>
                  <a:lnTo>
                    <a:pt x="263479" y="196366"/>
                  </a:lnTo>
                  <a:cubicBezTo>
                    <a:pt x="251262" y="189696"/>
                    <a:pt x="231160" y="181742"/>
                    <a:pt x="204938" y="181742"/>
                  </a:cubicBezTo>
                  <a:cubicBezTo>
                    <a:pt x="167302" y="181742"/>
                    <a:pt x="150455" y="202807"/>
                    <a:pt x="150455" y="223665"/>
                  </a:cubicBezTo>
                  <a:cubicBezTo>
                    <a:pt x="150455" y="248672"/>
                    <a:pt x="165124" y="262379"/>
                    <a:pt x="210806" y="280051"/>
                  </a:cubicBezTo>
                  <a:cubicBezTo>
                    <a:pt x="272143" y="303729"/>
                    <a:pt x="298296" y="334260"/>
                    <a:pt x="298296" y="382119"/>
                  </a:cubicBezTo>
                  <a:cubicBezTo>
                    <a:pt x="298296" y="409968"/>
                    <a:pt x="287478" y="435113"/>
                    <a:pt x="267834" y="4529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3"/>
          <p:cNvSpPr txBox="1">
            <a:spLocks noGrp="1"/>
          </p:cNvSpPr>
          <p:nvPr>
            <p:ph type="ctrTitle"/>
          </p:nvPr>
        </p:nvSpPr>
        <p:spPr>
          <a:xfrm>
            <a:off x="685800" y="2130423"/>
            <a:ext cx="7772400" cy="147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9898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ftr" idx="11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sldNum" idx="12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ftr" idx="11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sldNum" idx="12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5"/>
          <p:cNvSpPr txBox="1">
            <a:spLocks noGrp="1"/>
          </p:cNvSpPr>
          <p:nvPr>
            <p:ph type="title"/>
          </p:nvPr>
        </p:nvSpPr>
        <p:spPr>
          <a:xfrm>
            <a:off x="722311" y="4406895"/>
            <a:ext cx="7772400" cy="136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body" idx="1"/>
          </p:nvPr>
        </p:nvSpPr>
        <p:spPr>
          <a:xfrm>
            <a:off x="722311" y="2906713"/>
            <a:ext cx="7772400" cy="150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ftr" idx="11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sldNum" idx="12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layout">
  <p:cSld name="Image slide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>
            <a:spLocks noGrp="1"/>
          </p:cNvSpPr>
          <p:nvPr>
            <p:ph type="pic" idx="2"/>
          </p:nvPr>
        </p:nvSpPr>
        <p:spPr>
          <a:xfrm>
            <a:off x="9144000" y="802532"/>
            <a:ext cx="8176098" cy="8681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3" cy="452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4648196" y="1600200"/>
            <a:ext cx="4038603" cy="452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ftr" idx="11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sldNum" idx="12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7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4" cy="6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47"/>
          <p:cNvSpPr txBox="1">
            <a:spLocks noGrp="1"/>
          </p:cNvSpPr>
          <p:nvPr>
            <p:ph type="body" idx="2"/>
          </p:nvPr>
        </p:nvSpPr>
        <p:spPr>
          <a:xfrm>
            <a:off x="457200" y="2174872"/>
            <a:ext cx="4040184" cy="395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47"/>
          <p:cNvSpPr txBox="1">
            <a:spLocks noGrp="1"/>
          </p:cNvSpPr>
          <p:nvPr>
            <p:ph type="body" idx="3"/>
          </p:nvPr>
        </p:nvSpPr>
        <p:spPr>
          <a:xfrm>
            <a:off x="4645023" y="1535113"/>
            <a:ext cx="4041776" cy="6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47"/>
          <p:cNvSpPr txBox="1">
            <a:spLocks noGrp="1"/>
          </p:cNvSpPr>
          <p:nvPr>
            <p:ph type="body" idx="4"/>
          </p:nvPr>
        </p:nvSpPr>
        <p:spPr>
          <a:xfrm>
            <a:off x="4645023" y="2174872"/>
            <a:ext cx="4041776" cy="395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7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7"/>
          <p:cNvSpPr txBox="1">
            <a:spLocks noGrp="1"/>
          </p:cNvSpPr>
          <p:nvPr>
            <p:ph type="ftr" idx="11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47"/>
          <p:cNvSpPr txBox="1">
            <a:spLocks noGrp="1"/>
          </p:cNvSpPr>
          <p:nvPr>
            <p:ph type="sldNum" idx="12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8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48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48"/>
          <p:cNvSpPr txBox="1">
            <a:spLocks noGrp="1"/>
          </p:cNvSpPr>
          <p:nvPr>
            <p:ph type="ftr" idx="11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48"/>
          <p:cNvSpPr txBox="1">
            <a:spLocks noGrp="1"/>
          </p:cNvSpPr>
          <p:nvPr>
            <p:ph type="sldNum" idx="12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9"/>
          <p:cNvSpPr txBox="1">
            <a:spLocks noGrp="1"/>
          </p:cNvSpPr>
          <p:nvPr>
            <p:ph type="title"/>
          </p:nvPr>
        </p:nvSpPr>
        <p:spPr>
          <a:xfrm>
            <a:off x="457200" y="273048"/>
            <a:ext cx="3008311" cy="1162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body" idx="1"/>
          </p:nvPr>
        </p:nvSpPr>
        <p:spPr>
          <a:xfrm>
            <a:off x="3575047" y="273048"/>
            <a:ext cx="5111752" cy="585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49"/>
          <p:cNvSpPr txBox="1">
            <a:spLocks noGrp="1"/>
          </p:cNvSpPr>
          <p:nvPr>
            <p:ph type="body" idx="2"/>
          </p:nvPr>
        </p:nvSpPr>
        <p:spPr>
          <a:xfrm>
            <a:off x="457200" y="1435095"/>
            <a:ext cx="3008311" cy="469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49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49"/>
          <p:cNvSpPr txBox="1">
            <a:spLocks noGrp="1"/>
          </p:cNvSpPr>
          <p:nvPr>
            <p:ph type="ftr" idx="11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49"/>
          <p:cNvSpPr txBox="1">
            <a:spLocks noGrp="1"/>
          </p:cNvSpPr>
          <p:nvPr>
            <p:ph type="sldNum" idx="12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50"/>
          <p:cNvSpPr>
            <a:spLocks noGrp="1"/>
          </p:cNvSpPr>
          <p:nvPr>
            <p:ph type="pic" idx="2"/>
          </p:nvPr>
        </p:nvSpPr>
        <p:spPr>
          <a:xfrm>
            <a:off x="1792288" y="612776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50"/>
          <p:cNvSpPr txBox="1">
            <a:spLocks noGrp="1"/>
          </p:cNvSpPr>
          <p:nvPr>
            <p:ph type="body" idx="1"/>
          </p:nvPr>
        </p:nvSpPr>
        <p:spPr>
          <a:xfrm>
            <a:off x="1792288" y="5367335"/>
            <a:ext cx="5486400" cy="80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50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50"/>
          <p:cNvSpPr txBox="1">
            <a:spLocks noGrp="1"/>
          </p:cNvSpPr>
          <p:nvPr>
            <p:ph type="ftr" idx="11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50"/>
          <p:cNvSpPr txBox="1">
            <a:spLocks noGrp="1"/>
          </p:cNvSpPr>
          <p:nvPr>
            <p:ph type="sldNum" idx="12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1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51"/>
          <p:cNvSpPr txBox="1">
            <a:spLocks noGrp="1"/>
          </p:cNvSpPr>
          <p:nvPr>
            <p:ph type="body" idx="1"/>
          </p:nvPr>
        </p:nvSpPr>
        <p:spPr>
          <a:xfrm rot="5400000">
            <a:off x="2309021" y="-251621"/>
            <a:ext cx="4525959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51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51"/>
          <p:cNvSpPr txBox="1">
            <a:spLocks noGrp="1"/>
          </p:cNvSpPr>
          <p:nvPr>
            <p:ph type="ftr" idx="11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51"/>
          <p:cNvSpPr txBox="1">
            <a:spLocks noGrp="1"/>
          </p:cNvSpPr>
          <p:nvPr>
            <p:ph type="sldNum" idx="12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2"/>
          <p:cNvSpPr txBox="1">
            <a:spLocks noGrp="1"/>
          </p:cNvSpPr>
          <p:nvPr>
            <p:ph type="title"/>
          </p:nvPr>
        </p:nvSpPr>
        <p:spPr>
          <a:xfrm rot="5400000">
            <a:off x="4732336" y="2171705"/>
            <a:ext cx="585152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52"/>
          <p:cNvSpPr txBox="1">
            <a:spLocks noGrp="1"/>
          </p:cNvSpPr>
          <p:nvPr>
            <p:ph type="body" idx="1"/>
          </p:nvPr>
        </p:nvSpPr>
        <p:spPr>
          <a:xfrm rot="5400000">
            <a:off x="541333" y="190507"/>
            <a:ext cx="5851529" cy="601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5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52"/>
          <p:cNvSpPr txBox="1">
            <a:spLocks noGrp="1"/>
          </p:cNvSpPr>
          <p:nvPr>
            <p:ph type="ftr" idx="11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52"/>
          <p:cNvSpPr txBox="1">
            <a:spLocks noGrp="1"/>
          </p:cNvSpPr>
          <p:nvPr>
            <p:ph type="sldNum" idx="12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bg>
      <p:bgPr>
        <a:solidFill>
          <a:srgbClr val="F2F2F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/>
          <p:nvPr/>
        </p:nvSpPr>
        <p:spPr>
          <a:xfrm>
            <a:off x="0" y="0"/>
            <a:ext cx="12150583" cy="10287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8"/>
          <p:cNvSpPr>
            <a:spLocks noGrp="1"/>
          </p:cNvSpPr>
          <p:nvPr>
            <p:ph type="pic" idx="2"/>
          </p:nvPr>
        </p:nvSpPr>
        <p:spPr>
          <a:xfrm>
            <a:off x="6917637" y="1744318"/>
            <a:ext cx="10436083" cy="679836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" name="Google Shape;16;p28"/>
          <p:cNvSpPr>
            <a:spLocks noGrp="1"/>
          </p:cNvSpPr>
          <p:nvPr>
            <p:ph type="pic" idx="3"/>
          </p:nvPr>
        </p:nvSpPr>
        <p:spPr>
          <a:xfrm rot="-1014016">
            <a:off x="4621388" y="5831358"/>
            <a:ext cx="3379924" cy="3584018"/>
          </a:xfrm>
          <a:prstGeom prst="rect">
            <a:avLst/>
          </a:prstGeom>
          <a:solidFill>
            <a:srgbClr val="F2F2F2"/>
          </a:solidFill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28"/>
          <p:cNvSpPr>
            <a:spLocks noGrp="1"/>
          </p:cNvSpPr>
          <p:nvPr>
            <p:ph type="pic" idx="4"/>
          </p:nvPr>
        </p:nvSpPr>
        <p:spPr>
          <a:xfrm rot="1034177">
            <a:off x="1318409" y="5824973"/>
            <a:ext cx="3379924" cy="3584018"/>
          </a:xfrm>
          <a:prstGeom prst="rect">
            <a:avLst/>
          </a:prstGeom>
          <a:solidFill>
            <a:srgbClr val="F2F2F2"/>
          </a:solidFill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 slide layout">
  <p:cSld name="8_Image slide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9"/>
          <p:cNvSpPr/>
          <p:nvPr/>
        </p:nvSpPr>
        <p:spPr>
          <a:xfrm>
            <a:off x="0" y="3671892"/>
            <a:ext cx="18288000" cy="29432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9"/>
          <p:cNvSpPr>
            <a:spLocks noGrp="1"/>
          </p:cNvSpPr>
          <p:nvPr>
            <p:ph type="pic" idx="2"/>
          </p:nvPr>
        </p:nvSpPr>
        <p:spPr>
          <a:xfrm>
            <a:off x="6754983" y="2004063"/>
            <a:ext cx="4642235" cy="627888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" name="Google Shape;21;p29"/>
          <p:cNvSpPr>
            <a:spLocks noGrp="1"/>
          </p:cNvSpPr>
          <p:nvPr>
            <p:ph type="pic" idx="3"/>
          </p:nvPr>
        </p:nvSpPr>
        <p:spPr>
          <a:xfrm>
            <a:off x="10045058" y="1274134"/>
            <a:ext cx="7738731" cy="77387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464103" y="509265"/>
            <a:ext cx="17359792" cy="108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C0504D"/>
              </a:buClr>
              <a:buSzPts val="8100"/>
              <a:buFont typeface="Arial"/>
              <a:buNone/>
              <a:defRPr sz="8100" b="0" i="0" u="none" strike="noStrike" cap="none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0"/>
          <p:cNvSpPr/>
          <p:nvPr/>
        </p:nvSpPr>
        <p:spPr>
          <a:xfrm rot="-5399996">
            <a:off x="-598886" y="7990611"/>
            <a:ext cx="2386017" cy="1188244"/>
          </a:xfrm>
          <a:custGeom>
            <a:avLst/>
            <a:gdLst/>
            <a:ahLst/>
            <a:cxnLst/>
            <a:rect l="l" t="t" r="r" b="b"/>
            <a:pathLst>
              <a:path w="1002" h="499" extrusionOk="0">
                <a:moveTo>
                  <a:pt x="0" y="499"/>
                </a:moveTo>
                <a:lnTo>
                  <a:pt x="522" y="499"/>
                </a:lnTo>
                <a:lnTo>
                  <a:pt x="1002" y="0"/>
                </a:lnTo>
                <a:lnTo>
                  <a:pt x="532" y="0"/>
                </a:lnTo>
                <a:lnTo>
                  <a:pt x="0" y="49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Images &amp; Contents Layout">
  <p:cSld name="57_Images &amp; Contents Layou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>
            <a:spLocks noGrp="1"/>
          </p:cNvSpPr>
          <p:nvPr>
            <p:ph type="pic" idx="2"/>
          </p:nvPr>
        </p:nvSpPr>
        <p:spPr>
          <a:xfrm>
            <a:off x="9144000" y="4438826"/>
            <a:ext cx="9144000" cy="404999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" name="Google Shape;27;p31"/>
          <p:cNvSpPr>
            <a:spLocks noGrp="1"/>
          </p:cNvSpPr>
          <p:nvPr>
            <p:ph type="pic" idx="3"/>
          </p:nvPr>
        </p:nvSpPr>
        <p:spPr>
          <a:xfrm>
            <a:off x="957267" y="718425"/>
            <a:ext cx="3800475" cy="861147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solidFill>
          <a:srgbClr val="00B0F0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>
            <a:spLocks noGrp="1"/>
          </p:cNvSpPr>
          <p:nvPr>
            <p:ph type="body" idx="1"/>
          </p:nvPr>
        </p:nvSpPr>
        <p:spPr>
          <a:xfrm>
            <a:off x="485290" y="509265"/>
            <a:ext cx="17359792" cy="108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4BACC6"/>
              </a:buClr>
              <a:buSzPts val="8100"/>
              <a:buFont typeface="Arial"/>
              <a:buNone/>
              <a:defRPr sz="8100" b="0" i="0" u="none" strike="noStrike" cap="none">
                <a:solidFill>
                  <a:srgbClr val="4BACC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 slide layout">
  <p:cSld name="3_Image slide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>
            <a:spLocks noGrp="1"/>
          </p:cNvSpPr>
          <p:nvPr>
            <p:ph type="pic" idx="2"/>
          </p:nvPr>
        </p:nvSpPr>
        <p:spPr>
          <a:xfrm>
            <a:off x="7178040" y="1867716"/>
            <a:ext cx="11109960" cy="32918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34"/>
          <p:cNvSpPr>
            <a:spLocks noGrp="1"/>
          </p:cNvSpPr>
          <p:nvPr>
            <p:ph type="pic" idx="3"/>
          </p:nvPr>
        </p:nvSpPr>
        <p:spPr>
          <a:xfrm>
            <a:off x="7178040" y="5159556"/>
            <a:ext cx="11109960" cy="32918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kaggle.com/datasets/saloni1712/threads-an-instagram-app-reviews/data" TargetMode="External"/><Relationship Id="rId7" Type="http://schemas.openxmlformats.org/officeDocument/2006/relationships/hyperlink" Target="https://www.analyticsvidhya.com/blog/2021/09/gradient-boosting-algorithm-a-complete-guide-for-beginner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nalyticsvidhya.com/blog/2020/02/quick-introduction-bag-of-words-bow-tf-idf/" TargetMode="External"/><Relationship Id="rId5" Type="http://schemas.openxmlformats.org/officeDocument/2006/relationships/hyperlink" Target="https://towardsdatascience.com/master-machine-learning-random-forest-from-scratch-with-python-3efdd51b6d7a" TargetMode="External"/><Relationship Id="rId4" Type="http://schemas.openxmlformats.org/officeDocument/2006/relationships/hyperlink" Target="https://www.datacamp.com/tutorial/random-forests-classifier-python" TargetMode="External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7c7710206_0_28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g247c7710206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E78789-FC1B-DB99-2AB0-C471567B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649" y="0"/>
            <a:ext cx="15758700" cy="10287000"/>
          </a:xfrm>
          <a:custGeom>
            <a:avLst/>
            <a:gdLst>
              <a:gd name="connsiteX0" fmla="*/ 0 w 15758700"/>
              <a:gd name="connsiteY0" fmla="*/ 0 h 10287000"/>
              <a:gd name="connsiteX1" fmla="*/ 268482 w 15758700"/>
              <a:gd name="connsiteY1" fmla="*/ 0 h 10287000"/>
              <a:gd name="connsiteX2" fmla="*/ 1009724 w 15758700"/>
              <a:gd name="connsiteY2" fmla="*/ 0 h 10287000"/>
              <a:gd name="connsiteX3" fmla="*/ 1750967 w 15758700"/>
              <a:gd name="connsiteY3" fmla="*/ 0 h 10287000"/>
              <a:gd name="connsiteX4" fmla="*/ 2649796 w 15758700"/>
              <a:gd name="connsiteY4" fmla="*/ 0 h 10287000"/>
              <a:gd name="connsiteX5" fmla="*/ 2760691 w 15758700"/>
              <a:gd name="connsiteY5" fmla="*/ 0 h 10287000"/>
              <a:gd name="connsiteX6" fmla="*/ 2871585 w 15758700"/>
              <a:gd name="connsiteY6" fmla="*/ 0 h 10287000"/>
              <a:gd name="connsiteX7" fmla="*/ 3770415 w 15758700"/>
              <a:gd name="connsiteY7" fmla="*/ 0 h 10287000"/>
              <a:gd name="connsiteX8" fmla="*/ 4196483 w 15758700"/>
              <a:gd name="connsiteY8" fmla="*/ 0 h 10287000"/>
              <a:gd name="connsiteX9" fmla="*/ 5095313 w 15758700"/>
              <a:gd name="connsiteY9" fmla="*/ 0 h 10287000"/>
              <a:gd name="connsiteX10" fmla="*/ 5521382 w 15758700"/>
              <a:gd name="connsiteY10" fmla="*/ 0 h 10287000"/>
              <a:gd name="connsiteX11" fmla="*/ 6262624 w 15758700"/>
              <a:gd name="connsiteY11" fmla="*/ 0 h 10287000"/>
              <a:gd name="connsiteX12" fmla="*/ 6531106 w 15758700"/>
              <a:gd name="connsiteY12" fmla="*/ 0 h 10287000"/>
              <a:gd name="connsiteX13" fmla="*/ 7114761 w 15758700"/>
              <a:gd name="connsiteY13" fmla="*/ 0 h 10287000"/>
              <a:gd name="connsiteX14" fmla="*/ 7698417 w 15758700"/>
              <a:gd name="connsiteY14" fmla="*/ 0 h 10287000"/>
              <a:gd name="connsiteX15" fmla="*/ 8124485 w 15758700"/>
              <a:gd name="connsiteY15" fmla="*/ 0 h 10287000"/>
              <a:gd name="connsiteX16" fmla="*/ 8550554 w 15758700"/>
              <a:gd name="connsiteY16" fmla="*/ 0 h 10287000"/>
              <a:gd name="connsiteX17" fmla="*/ 8661448 w 15758700"/>
              <a:gd name="connsiteY17" fmla="*/ 0 h 10287000"/>
              <a:gd name="connsiteX18" fmla="*/ 8772343 w 15758700"/>
              <a:gd name="connsiteY18" fmla="*/ 0 h 10287000"/>
              <a:gd name="connsiteX19" fmla="*/ 8883238 w 15758700"/>
              <a:gd name="connsiteY19" fmla="*/ 0 h 10287000"/>
              <a:gd name="connsiteX20" fmla="*/ 8994132 w 15758700"/>
              <a:gd name="connsiteY20" fmla="*/ 0 h 10287000"/>
              <a:gd name="connsiteX21" fmla="*/ 9105027 w 15758700"/>
              <a:gd name="connsiteY21" fmla="*/ 0 h 10287000"/>
              <a:gd name="connsiteX22" fmla="*/ 9531095 w 15758700"/>
              <a:gd name="connsiteY22" fmla="*/ 0 h 10287000"/>
              <a:gd name="connsiteX23" fmla="*/ 9641990 w 15758700"/>
              <a:gd name="connsiteY23" fmla="*/ 0 h 10287000"/>
              <a:gd name="connsiteX24" fmla="*/ 10540819 w 15758700"/>
              <a:gd name="connsiteY24" fmla="*/ 0 h 10287000"/>
              <a:gd name="connsiteX25" fmla="*/ 10651714 w 15758700"/>
              <a:gd name="connsiteY25" fmla="*/ 0 h 10287000"/>
              <a:gd name="connsiteX26" fmla="*/ 11235369 w 15758700"/>
              <a:gd name="connsiteY26" fmla="*/ 0 h 10287000"/>
              <a:gd name="connsiteX27" fmla="*/ 12134199 w 15758700"/>
              <a:gd name="connsiteY27" fmla="*/ 0 h 10287000"/>
              <a:gd name="connsiteX28" fmla="*/ 13033029 w 15758700"/>
              <a:gd name="connsiteY28" fmla="*/ 0 h 10287000"/>
              <a:gd name="connsiteX29" fmla="*/ 13774271 w 15758700"/>
              <a:gd name="connsiteY29" fmla="*/ 0 h 10287000"/>
              <a:gd name="connsiteX30" fmla="*/ 14200340 w 15758700"/>
              <a:gd name="connsiteY30" fmla="*/ 0 h 10287000"/>
              <a:gd name="connsiteX31" fmla="*/ 14468821 w 15758700"/>
              <a:gd name="connsiteY31" fmla="*/ 0 h 10287000"/>
              <a:gd name="connsiteX32" fmla="*/ 15210064 w 15758700"/>
              <a:gd name="connsiteY32" fmla="*/ 0 h 10287000"/>
              <a:gd name="connsiteX33" fmla="*/ 15758700 w 15758700"/>
              <a:gd name="connsiteY33" fmla="*/ 0 h 10287000"/>
              <a:gd name="connsiteX34" fmla="*/ 15758700 w 15758700"/>
              <a:gd name="connsiteY34" fmla="*/ 674370 h 10287000"/>
              <a:gd name="connsiteX35" fmla="*/ 15758700 w 15758700"/>
              <a:gd name="connsiteY35" fmla="*/ 937260 h 10287000"/>
              <a:gd name="connsiteX36" fmla="*/ 15758700 w 15758700"/>
              <a:gd name="connsiteY36" fmla="*/ 1200150 h 10287000"/>
              <a:gd name="connsiteX37" fmla="*/ 15758700 w 15758700"/>
              <a:gd name="connsiteY37" fmla="*/ 1977390 h 10287000"/>
              <a:gd name="connsiteX38" fmla="*/ 15758700 w 15758700"/>
              <a:gd name="connsiteY38" fmla="*/ 2240280 h 10287000"/>
              <a:gd name="connsiteX39" fmla="*/ 15758700 w 15758700"/>
              <a:gd name="connsiteY39" fmla="*/ 2503170 h 10287000"/>
              <a:gd name="connsiteX40" fmla="*/ 15758700 w 15758700"/>
              <a:gd name="connsiteY40" fmla="*/ 3177540 h 10287000"/>
              <a:gd name="connsiteX41" fmla="*/ 15758700 w 15758700"/>
              <a:gd name="connsiteY41" fmla="*/ 3954780 h 10287000"/>
              <a:gd name="connsiteX42" fmla="*/ 15758700 w 15758700"/>
              <a:gd name="connsiteY42" fmla="*/ 4732020 h 10287000"/>
              <a:gd name="connsiteX43" fmla="*/ 15758700 w 15758700"/>
              <a:gd name="connsiteY43" fmla="*/ 5200650 h 10287000"/>
              <a:gd name="connsiteX44" fmla="*/ 15758700 w 15758700"/>
              <a:gd name="connsiteY44" fmla="*/ 5977890 h 10287000"/>
              <a:gd name="connsiteX45" fmla="*/ 15758700 w 15758700"/>
              <a:gd name="connsiteY45" fmla="*/ 6652260 h 10287000"/>
              <a:gd name="connsiteX46" fmla="*/ 15758700 w 15758700"/>
              <a:gd name="connsiteY46" fmla="*/ 6915150 h 10287000"/>
              <a:gd name="connsiteX47" fmla="*/ 15758700 w 15758700"/>
              <a:gd name="connsiteY47" fmla="*/ 7383780 h 10287000"/>
              <a:gd name="connsiteX48" fmla="*/ 15758700 w 15758700"/>
              <a:gd name="connsiteY48" fmla="*/ 8161020 h 10287000"/>
              <a:gd name="connsiteX49" fmla="*/ 15758700 w 15758700"/>
              <a:gd name="connsiteY49" fmla="*/ 8938260 h 10287000"/>
              <a:gd name="connsiteX50" fmla="*/ 15758700 w 15758700"/>
              <a:gd name="connsiteY50" fmla="*/ 9406890 h 10287000"/>
              <a:gd name="connsiteX51" fmla="*/ 15758700 w 15758700"/>
              <a:gd name="connsiteY51" fmla="*/ 10287000 h 10287000"/>
              <a:gd name="connsiteX52" fmla="*/ 15017457 w 15758700"/>
              <a:gd name="connsiteY52" fmla="*/ 10287000 h 10287000"/>
              <a:gd name="connsiteX53" fmla="*/ 14433802 w 15758700"/>
              <a:gd name="connsiteY53" fmla="*/ 10287000 h 10287000"/>
              <a:gd name="connsiteX54" fmla="*/ 13692559 w 15758700"/>
              <a:gd name="connsiteY54" fmla="*/ 10287000 h 10287000"/>
              <a:gd name="connsiteX55" fmla="*/ 13108904 w 15758700"/>
              <a:gd name="connsiteY55" fmla="*/ 10287000 h 10287000"/>
              <a:gd name="connsiteX56" fmla="*/ 12367661 w 15758700"/>
              <a:gd name="connsiteY56" fmla="*/ 10287000 h 10287000"/>
              <a:gd name="connsiteX57" fmla="*/ 11626419 w 15758700"/>
              <a:gd name="connsiteY57" fmla="*/ 10287000 h 10287000"/>
              <a:gd name="connsiteX58" fmla="*/ 11200350 w 15758700"/>
              <a:gd name="connsiteY58" fmla="*/ 10287000 h 10287000"/>
              <a:gd name="connsiteX59" fmla="*/ 10774282 w 15758700"/>
              <a:gd name="connsiteY59" fmla="*/ 10287000 h 10287000"/>
              <a:gd name="connsiteX60" fmla="*/ 10348213 w 15758700"/>
              <a:gd name="connsiteY60" fmla="*/ 10287000 h 10287000"/>
              <a:gd name="connsiteX61" fmla="*/ 9449383 w 15758700"/>
              <a:gd name="connsiteY61" fmla="*/ 10287000 h 10287000"/>
              <a:gd name="connsiteX62" fmla="*/ 9338489 w 15758700"/>
              <a:gd name="connsiteY62" fmla="*/ 10287000 h 10287000"/>
              <a:gd name="connsiteX63" fmla="*/ 8597246 w 15758700"/>
              <a:gd name="connsiteY63" fmla="*/ 10287000 h 10287000"/>
              <a:gd name="connsiteX64" fmla="*/ 8171178 w 15758700"/>
              <a:gd name="connsiteY64" fmla="*/ 10287000 h 10287000"/>
              <a:gd name="connsiteX65" fmla="*/ 7587522 w 15758700"/>
              <a:gd name="connsiteY65" fmla="*/ 10287000 h 10287000"/>
              <a:gd name="connsiteX66" fmla="*/ 7319041 w 15758700"/>
              <a:gd name="connsiteY66" fmla="*/ 10287000 h 10287000"/>
              <a:gd name="connsiteX67" fmla="*/ 6892972 w 15758700"/>
              <a:gd name="connsiteY67" fmla="*/ 10287000 h 10287000"/>
              <a:gd name="connsiteX68" fmla="*/ 6309317 w 15758700"/>
              <a:gd name="connsiteY68" fmla="*/ 10287000 h 10287000"/>
              <a:gd name="connsiteX69" fmla="*/ 6040835 w 15758700"/>
              <a:gd name="connsiteY69" fmla="*/ 10287000 h 10287000"/>
              <a:gd name="connsiteX70" fmla="*/ 5614766 w 15758700"/>
              <a:gd name="connsiteY70" fmla="*/ 10287000 h 10287000"/>
              <a:gd name="connsiteX71" fmla="*/ 5503872 w 15758700"/>
              <a:gd name="connsiteY71" fmla="*/ 10287000 h 10287000"/>
              <a:gd name="connsiteX72" fmla="*/ 5392977 w 15758700"/>
              <a:gd name="connsiteY72" fmla="*/ 10287000 h 10287000"/>
              <a:gd name="connsiteX73" fmla="*/ 4809322 w 15758700"/>
              <a:gd name="connsiteY73" fmla="*/ 10287000 h 10287000"/>
              <a:gd name="connsiteX74" fmla="*/ 4540840 w 15758700"/>
              <a:gd name="connsiteY74" fmla="*/ 10287000 h 10287000"/>
              <a:gd name="connsiteX75" fmla="*/ 4272359 w 15758700"/>
              <a:gd name="connsiteY75" fmla="*/ 10287000 h 10287000"/>
              <a:gd name="connsiteX76" fmla="*/ 3688703 w 15758700"/>
              <a:gd name="connsiteY76" fmla="*/ 10287000 h 10287000"/>
              <a:gd name="connsiteX77" fmla="*/ 3262635 w 15758700"/>
              <a:gd name="connsiteY77" fmla="*/ 10287000 h 10287000"/>
              <a:gd name="connsiteX78" fmla="*/ 2521392 w 15758700"/>
              <a:gd name="connsiteY78" fmla="*/ 10287000 h 10287000"/>
              <a:gd name="connsiteX79" fmla="*/ 1937736 w 15758700"/>
              <a:gd name="connsiteY79" fmla="*/ 10287000 h 10287000"/>
              <a:gd name="connsiteX80" fmla="*/ 1511668 w 15758700"/>
              <a:gd name="connsiteY80" fmla="*/ 10287000 h 10287000"/>
              <a:gd name="connsiteX81" fmla="*/ 928012 w 15758700"/>
              <a:gd name="connsiteY81" fmla="*/ 10287000 h 10287000"/>
              <a:gd name="connsiteX82" fmla="*/ 0 w 15758700"/>
              <a:gd name="connsiteY82" fmla="*/ 10287000 h 10287000"/>
              <a:gd name="connsiteX83" fmla="*/ 0 w 15758700"/>
              <a:gd name="connsiteY83" fmla="*/ 9818370 h 10287000"/>
              <a:gd name="connsiteX84" fmla="*/ 0 w 15758700"/>
              <a:gd name="connsiteY84" fmla="*/ 9452610 h 10287000"/>
              <a:gd name="connsiteX85" fmla="*/ 0 w 15758700"/>
              <a:gd name="connsiteY85" fmla="*/ 9086850 h 10287000"/>
              <a:gd name="connsiteX86" fmla="*/ 0 w 15758700"/>
              <a:gd name="connsiteY86" fmla="*/ 8721090 h 10287000"/>
              <a:gd name="connsiteX87" fmla="*/ 0 w 15758700"/>
              <a:gd name="connsiteY87" fmla="*/ 8149590 h 10287000"/>
              <a:gd name="connsiteX88" fmla="*/ 0 w 15758700"/>
              <a:gd name="connsiteY88" fmla="*/ 7783830 h 10287000"/>
              <a:gd name="connsiteX89" fmla="*/ 0 w 15758700"/>
              <a:gd name="connsiteY89" fmla="*/ 7006590 h 10287000"/>
              <a:gd name="connsiteX90" fmla="*/ 0 w 15758700"/>
              <a:gd name="connsiteY90" fmla="*/ 6640830 h 10287000"/>
              <a:gd name="connsiteX91" fmla="*/ 0 w 15758700"/>
              <a:gd name="connsiteY91" fmla="*/ 6172200 h 10287000"/>
              <a:gd name="connsiteX92" fmla="*/ 0 w 15758700"/>
              <a:gd name="connsiteY92" fmla="*/ 5806440 h 10287000"/>
              <a:gd name="connsiteX93" fmla="*/ 0 w 15758700"/>
              <a:gd name="connsiteY93" fmla="*/ 5234940 h 10287000"/>
              <a:gd name="connsiteX94" fmla="*/ 0 w 15758700"/>
              <a:gd name="connsiteY94" fmla="*/ 4972050 h 10287000"/>
              <a:gd name="connsiteX95" fmla="*/ 0 w 15758700"/>
              <a:gd name="connsiteY95" fmla="*/ 4709160 h 10287000"/>
              <a:gd name="connsiteX96" fmla="*/ 0 w 15758700"/>
              <a:gd name="connsiteY96" fmla="*/ 4137660 h 10287000"/>
              <a:gd name="connsiteX97" fmla="*/ 0 w 15758700"/>
              <a:gd name="connsiteY97" fmla="*/ 3771900 h 10287000"/>
              <a:gd name="connsiteX98" fmla="*/ 0 w 15758700"/>
              <a:gd name="connsiteY98" fmla="*/ 3509010 h 10287000"/>
              <a:gd name="connsiteX99" fmla="*/ 0 w 15758700"/>
              <a:gd name="connsiteY99" fmla="*/ 2834640 h 10287000"/>
              <a:gd name="connsiteX100" fmla="*/ 0 w 15758700"/>
              <a:gd name="connsiteY100" fmla="*/ 2160270 h 10287000"/>
              <a:gd name="connsiteX101" fmla="*/ 0 w 15758700"/>
              <a:gd name="connsiteY101" fmla="*/ 1897380 h 10287000"/>
              <a:gd name="connsiteX102" fmla="*/ 0 w 15758700"/>
              <a:gd name="connsiteY102" fmla="*/ 1223010 h 10287000"/>
              <a:gd name="connsiteX103" fmla="*/ 0 w 15758700"/>
              <a:gd name="connsiteY103" fmla="*/ 960120 h 10287000"/>
              <a:gd name="connsiteX104" fmla="*/ 0 w 15758700"/>
              <a:gd name="connsiteY10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5758700" h="10287000" fill="none" extrusionOk="0">
                <a:moveTo>
                  <a:pt x="0" y="0"/>
                </a:moveTo>
                <a:cubicBezTo>
                  <a:pt x="95322" y="-28026"/>
                  <a:pt x="196588" y="8985"/>
                  <a:pt x="268482" y="0"/>
                </a:cubicBezTo>
                <a:cubicBezTo>
                  <a:pt x="340376" y="-8985"/>
                  <a:pt x="822628" y="5075"/>
                  <a:pt x="1009724" y="0"/>
                </a:cubicBezTo>
                <a:cubicBezTo>
                  <a:pt x="1196820" y="-5075"/>
                  <a:pt x="1547485" y="77552"/>
                  <a:pt x="1750967" y="0"/>
                </a:cubicBezTo>
                <a:cubicBezTo>
                  <a:pt x="1954449" y="-77552"/>
                  <a:pt x="2325918" y="68003"/>
                  <a:pt x="2649796" y="0"/>
                </a:cubicBezTo>
                <a:cubicBezTo>
                  <a:pt x="2973674" y="-68003"/>
                  <a:pt x="2720448" y="11313"/>
                  <a:pt x="2760691" y="0"/>
                </a:cubicBezTo>
                <a:cubicBezTo>
                  <a:pt x="2800934" y="-11313"/>
                  <a:pt x="2847038" y="1789"/>
                  <a:pt x="2871585" y="0"/>
                </a:cubicBezTo>
                <a:cubicBezTo>
                  <a:pt x="2896132" y="-1789"/>
                  <a:pt x="3508513" y="18210"/>
                  <a:pt x="3770415" y="0"/>
                </a:cubicBezTo>
                <a:cubicBezTo>
                  <a:pt x="4032317" y="-18210"/>
                  <a:pt x="4089319" y="20608"/>
                  <a:pt x="4196483" y="0"/>
                </a:cubicBezTo>
                <a:cubicBezTo>
                  <a:pt x="4303647" y="-20608"/>
                  <a:pt x="4774041" y="95146"/>
                  <a:pt x="5095313" y="0"/>
                </a:cubicBezTo>
                <a:cubicBezTo>
                  <a:pt x="5416585" y="-95146"/>
                  <a:pt x="5415994" y="20119"/>
                  <a:pt x="5521382" y="0"/>
                </a:cubicBezTo>
                <a:cubicBezTo>
                  <a:pt x="5626770" y="-20119"/>
                  <a:pt x="6011817" y="21346"/>
                  <a:pt x="6262624" y="0"/>
                </a:cubicBezTo>
                <a:cubicBezTo>
                  <a:pt x="6513431" y="-21346"/>
                  <a:pt x="6445488" y="14909"/>
                  <a:pt x="6531106" y="0"/>
                </a:cubicBezTo>
                <a:cubicBezTo>
                  <a:pt x="6616724" y="-14909"/>
                  <a:pt x="6875441" y="2643"/>
                  <a:pt x="7114761" y="0"/>
                </a:cubicBezTo>
                <a:cubicBezTo>
                  <a:pt x="7354081" y="-2643"/>
                  <a:pt x="7417631" y="5758"/>
                  <a:pt x="7698417" y="0"/>
                </a:cubicBezTo>
                <a:cubicBezTo>
                  <a:pt x="7979203" y="-5758"/>
                  <a:pt x="8032977" y="21436"/>
                  <a:pt x="8124485" y="0"/>
                </a:cubicBezTo>
                <a:cubicBezTo>
                  <a:pt x="8215993" y="-21436"/>
                  <a:pt x="8460746" y="37482"/>
                  <a:pt x="8550554" y="0"/>
                </a:cubicBezTo>
                <a:cubicBezTo>
                  <a:pt x="8640362" y="-37482"/>
                  <a:pt x="8639262" y="11491"/>
                  <a:pt x="8661448" y="0"/>
                </a:cubicBezTo>
                <a:cubicBezTo>
                  <a:pt x="8683634" y="-11491"/>
                  <a:pt x="8726797" y="5330"/>
                  <a:pt x="8772343" y="0"/>
                </a:cubicBezTo>
                <a:cubicBezTo>
                  <a:pt x="8817890" y="-5330"/>
                  <a:pt x="8852378" y="2774"/>
                  <a:pt x="8883238" y="0"/>
                </a:cubicBezTo>
                <a:cubicBezTo>
                  <a:pt x="8914098" y="-2774"/>
                  <a:pt x="8945747" y="11049"/>
                  <a:pt x="8994132" y="0"/>
                </a:cubicBezTo>
                <a:cubicBezTo>
                  <a:pt x="9042517" y="-11049"/>
                  <a:pt x="9079731" y="13223"/>
                  <a:pt x="9105027" y="0"/>
                </a:cubicBezTo>
                <a:cubicBezTo>
                  <a:pt x="9130323" y="-13223"/>
                  <a:pt x="9408263" y="25537"/>
                  <a:pt x="9531095" y="0"/>
                </a:cubicBezTo>
                <a:cubicBezTo>
                  <a:pt x="9653927" y="-25537"/>
                  <a:pt x="9604219" y="3002"/>
                  <a:pt x="9641990" y="0"/>
                </a:cubicBezTo>
                <a:cubicBezTo>
                  <a:pt x="9679761" y="-3002"/>
                  <a:pt x="10331826" y="29738"/>
                  <a:pt x="10540819" y="0"/>
                </a:cubicBezTo>
                <a:cubicBezTo>
                  <a:pt x="10749812" y="-29738"/>
                  <a:pt x="10600326" y="748"/>
                  <a:pt x="10651714" y="0"/>
                </a:cubicBezTo>
                <a:cubicBezTo>
                  <a:pt x="10703103" y="-748"/>
                  <a:pt x="11103705" y="46705"/>
                  <a:pt x="11235369" y="0"/>
                </a:cubicBezTo>
                <a:cubicBezTo>
                  <a:pt x="11367034" y="-46705"/>
                  <a:pt x="11819646" y="5646"/>
                  <a:pt x="12134199" y="0"/>
                </a:cubicBezTo>
                <a:cubicBezTo>
                  <a:pt x="12448752" y="-5646"/>
                  <a:pt x="12659169" y="10776"/>
                  <a:pt x="13033029" y="0"/>
                </a:cubicBezTo>
                <a:cubicBezTo>
                  <a:pt x="13406889" y="-10776"/>
                  <a:pt x="13580883" y="38756"/>
                  <a:pt x="13774271" y="0"/>
                </a:cubicBezTo>
                <a:cubicBezTo>
                  <a:pt x="13967659" y="-38756"/>
                  <a:pt x="14027162" y="50684"/>
                  <a:pt x="14200340" y="0"/>
                </a:cubicBezTo>
                <a:cubicBezTo>
                  <a:pt x="14373518" y="-50684"/>
                  <a:pt x="14360568" y="28032"/>
                  <a:pt x="14468821" y="0"/>
                </a:cubicBezTo>
                <a:cubicBezTo>
                  <a:pt x="14577074" y="-28032"/>
                  <a:pt x="14957454" y="50673"/>
                  <a:pt x="15210064" y="0"/>
                </a:cubicBezTo>
                <a:cubicBezTo>
                  <a:pt x="15462674" y="-50673"/>
                  <a:pt x="15558753" y="9349"/>
                  <a:pt x="15758700" y="0"/>
                </a:cubicBezTo>
                <a:cubicBezTo>
                  <a:pt x="15788716" y="215045"/>
                  <a:pt x="15691137" y="412751"/>
                  <a:pt x="15758700" y="674370"/>
                </a:cubicBezTo>
                <a:cubicBezTo>
                  <a:pt x="15826263" y="935989"/>
                  <a:pt x="15733231" y="810850"/>
                  <a:pt x="15758700" y="937260"/>
                </a:cubicBezTo>
                <a:cubicBezTo>
                  <a:pt x="15784169" y="1063670"/>
                  <a:pt x="15748385" y="1078061"/>
                  <a:pt x="15758700" y="1200150"/>
                </a:cubicBezTo>
                <a:cubicBezTo>
                  <a:pt x="15769015" y="1322239"/>
                  <a:pt x="15743415" y="1776477"/>
                  <a:pt x="15758700" y="1977390"/>
                </a:cubicBezTo>
                <a:cubicBezTo>
                  <a:pt x="15773985" y="2178303"/>
                  <a:pt x="15758264" y="2114812"/>
                  <a:pt x="15758700" y="2240280"/>
                </a:cubicBezTo>
                <a:cubicBezTo>
                  <a:pt x="15759136" y="2365748"/>
                  <a:pt x="15750771" y="2392444"/>
                  <a:pt x="15758700" y="2503170"/>
                </a:cubicBezTo>
                <a:cubicBezTo>
                  <a:pt x="15766629" y="2613896"/>
                  <a:pt x="15689652" y="2931419"/>
                  <a:pt x="15758700" y="3177540"/>
                </a:cubicBezTo>
                <a:cubicBezTo>
                  <a:pt x="15827748" y="3423661"/>
                  <a:pt x="15667559" y="3647814"/>
                  <a:pt x="15758700" y="3954780"/>
                </a:cubicBezTo>
                <a:cubicBezTo>
                  <a:pt x="15849841" y="4261746"/>
                  <a:pt x="15672870" y="4443891"/>
                  <a:pt x="15758700" y="4732020"/>
                </a:cubicBezTo>
                <a:cubicBezTo>
                  <a:pt x="15844530" y="5020149"/>
                  <a:pt x="15748854" y="5027135"/>
                  <a:pt x="15758700" y="5200650"/>
                </a:cubicBezTo>
                <a:cubicBezTo>
                  <a:pt x="15768546" y="5374165"/>
                  <a:pt x="15738778" y="5755100"/>
                  <a:pt x="15758700" y="5977890"/>
                </a:cubicBezTo>
                <a:cubicBezTo>
                  <a:pt x="15778622" y="6200680"/>
                  <a:pt x="15742140" y="6506859"/>
                  <a:pt x="15758700" y="6652260"/>
                </a:cubicBezTo>
                <a:cubicBezTo>
                  <a:pt x="15775260" y="6797661"/>
                  <a:pt x="15753475" y="6791177"/>
                  <a:pt x="15758700" y="6915150"/>
                </a:cubicBezTo>
                <a:cubicBezTo>
                  <a:pt x="15763925" y="7039123"/>
                  <a:pt x="15707621" y="7178510"/>
                  <a:pt x="15758700" y="7383780"/>
                </a:cubicBezTo>
                <a:cubicBezTo>
                  <a:pt x="15809779" y="7589050"/>
                  <a:pt x="15709309" y="7851494"/>
                  <a:pt x="15758700" y="8161020"/>
                </a:cubicBezTo>
                <a:cubicBezTo>
                  <a:pt x="15808091" y="8470546"/>
                  <a:pt x="15675160" y="8653503"/>
                  <a:pt x="15758700" y="8938260"/>
                </a:cubicBezTo>
                <a:cubicBezTo>
                  <a:pt x="15842240" y="9223017"/>
                  <a:pt x="15734805" y="9305944"/>
                  <a:pt x="15758700" y="9406890"/>
                </a:cubicBezTo>
                <a:cubicBezTo>
                  <a:pt x="15782595" y="9507836"/>
                  <a:pt x="15726726" y="9957490"/>
                  <a:pt x="15758700" y="10287000"/>
                </a:cubicBezTo>
                <a:cubicBezTo>
                  <a:pt x="15484104" y="10294990"/>
                  <a:pt x="15215514" y="10286763"/>
                  <a:pt x="15017457" y="10287000"/>
                </a:cubicBezTo>
                <a:cubicBezTo>
                  <a:pt x="14819400" y="10287237"/>
                  <a:pt x="14647827" y="10265667"/>
                  <a:pt x="14433802" y="10287000"/>
                </a:cubicBezTo>
                <a:cubicBezTo>
                  <a:pt x="14219778" y="10308333"/>
                  <a:pt x="13885941" y="10249983"/>
                  <a:pt x="13692559" y="10287000"/>
                </a:cubicBezTo>
                <a:cubicBezTo>
                  <a:pt x="13499177" y="10324017"/>
                  <a:pt x="13375241" y="10220560"/>
                  <a:pt x="13108904" y="10287000"/>
                </a:cubicBezTo>
                <a:cubicBezTo>
                  <a:pt x="12842567" y="10353440"/>
                  <a:pt x="12705955" y="10280266"/>
                  <a:pt x="12367661" y="10287000"/>
                </a:cubicBezTo>
                <a:cubicBezTo>
                  <a:pt x="12029367" y="10293734"/>
                  <a:pt x="11912806" y="10218783"/>
                  <a:pt x="11626419" y="10287000"/>
                </a:cubicBezTo>
                <a:cubicBezTo>
                  <a:pt x="11340032" y="10355217"/>
                  <a:pt x="11404873" y="10254714"/>
                  <a:pt x="11200350" y="10287000"/>
                </a:cubicBezTo>
                <a:cubicBezTo>
                  <a:pt x="10995827" y="10319286"/>
                  <a:pt x="10884789" y="10242408"/>
                  <a:pt x="10774282" y="10287000"/>
                </a:cubicBezTo>
                <a:cubicBezTo>
                  <a:pt x="10663775" y="10331592"/>
                  <a:pt x="10462903" y="10243597"/>
                  <a:pt x="10348213" y="10287000"/>
                </a:cubicBezTo>
                <a:cubicBezTo>
                  <a:pt x="10233523" y="10330403"/>
                  <a:pt x="9771517" y="10224798"/>
                  <a:pt x="9449383" y="10287000"/>
                </a:cubicBezTo>
                <a:cubicBezTo>
                  <a:pt x="9127249" y="10349202"/>
                  <a:pt x="9362061" y="10274101"/>
                  <a:pt x="9338489" y="10287000"/>
                </a:cubicBezTo>
                <a:cubicBezTo>
                  <a:pt x="9314917" y="10299899"/>
                  <a:pt x="8759026" y="10257418"/>
                  <a:pt x="8597246" y="10287000"/>
                </a:cubicBezTo>
                <a:cubicBezTo>
                  <a:pt x="8435466" y="10316582"/>
                  <a:pt x="8277434" y="10248377"/>
                  <a:pt x="8171178" y="10287000"/>
                </a:cubicBezTo>
                <a:cubicBezTo>
                  <a:pt x="8064922" y="10325623"/>
                  <a:pt x="7810576" y="10245416"/>
                  <a:pt x="7587522" y="10287000"/>
                </a:cubicBezTo>
                <a:cubicBezTo>
                  <a:pt x="7364468" y="10328584"/>
                  <a:pt x="7445783" y="10283034"/>
                  <a:pt x="7319041" y="10287000"/>
                </a:cubicBezTo>
                <a:cubicBezTo>
                  <a:pt x="7192299" y="10290966"/>
                  <a:pt x="7040745" y="10257941"/>
                  <a:pt x="6892972" y="10287000"/>
                </a:cubicBezTo>
                <a:cubicBezTo>
                  <a:pt x="6745199" y="10316059"/>
                  <a:pt x="6531275" y="10241754"/>
                  <a:pt x="6309317" y="10287000"/>
                </a:cubicBezTo>
                <a:cubicBezTo>
                  <a:pt x="6087360" y="10332246"/>
                  <a:pt x="6129890" y="10286273"/>
                  <a:pt x="6040835" y="10287000"/>
                </a:cubicBezTo>
                <a:cubicBezTo>
                  <a:pt x="5951780" y="10287727"/>
                  <a:pt x="5815285" y="10269380"/>
                  <a:pt x="5614766" y="10287000"/>
                </a:cubicBezTo>
                <a:cubicBezTo>
                  <a:pt x="5414247" y="10304620"/>
                  <a:pt x="5552746" y="10280772"/>
                  <a:pt x="5503872" y="10287000"/>
                </a:cubicBezTo>
                <a:cubicBezTo>
                  <a:pt x="5454998" y="10293228"/>
                  <a:pt x="5445854" y="10280072"/>
                  <a:pt x="5392977" y="10287000"/>
                </a:cubicBezTo>
                <a:cubicBezTo>
                  <a:pt x="5340100" y="10293928"/>
                  <a:pt x="5072221" y="10245853"/>
                  <a:pt x="4809322" y="10287000"/>
                </a:cubicBezTo>
                <a:cubicBezTo>
                  <a:pt x="4546424" y="10328147"/>
                  <a:pt x="4674777" y="10266135"/>
                  <a:pt x="4540840" y="10287000"/>
                </a:cubicBezTo>
                <a:cubicBezTo>
                  <a:pt x="4406903" y="10307865"/>
                  <a:pt x="4379275" y="10281006"/>
                  <a:pt x="4272359" y="10287000"/>
                </a:cubicBezTo>
                <a:cubicBezTo>
                  <a:pt x="4165443" y="10292994"/>
                  <a:pt x="3922276" y="10267057"/>
                  <a:pt x="3688703" y="10287000"/>
                </a:cubicBezTo>
                <a:cubicBezTo>
                  <a:pt x="3455130" y="10306943"/>
                  <a:pt x="3405616" y="10238599"/>
                  <a:pt x="3262635" y="10287000"/>
                </a:cubicBezTo>
                <a:cubicBezTo>
                  <a:pt x="3119654" y="10335401"/>
                  <a:pt x="2752203" y="10212786"/>
                  <a:pt x="2521392" y="10287000"/>
                </a:cubicBezTo>
                <a:cubicBezTo>
                  <a:pt x="2290581" y="10361214"/>
                  <a:pt x="2185620" y="10224534"/>
                  <a:pt x="1937736" y="10287000"/>
                </a:cubicBezTo>
                <a:cubicBezTo>
                  <a:pt x="1689852" y="10349466"/>
                  <a:pt x="1709837" y="10281851"/>
                  <a:pt x="1511668" y="10287000"/>
                </a:cubicBezTo>
                <a:cubicBezTo>
                  <a:pt x="1313499" y="10292149"/>
                  <a:pt x="1123753" y="10240442"/>
                  <a:pt x="928012" y="10287000"/>
                </a:cubicBezTo>
                <a:cubicBezTo>
                  <a:pt x="732271" y="10333558"/>
                  <a:pt x="380330" y="10197906"/>
                  <a:pt x="0" y="10287000"/>
                </a:cubicBezTo>
                <a:cubicBezTo>
                  <a:pt x="-26086" y="10165062"/>
                  <a:pt x="41795" y="10013040"/>
                  <a:pt x="0" y="9818370"/>
                </a:cubicBezTo>
                <a:cubicBezTo>
                  <a:pt x="-41795" y="9623700"/>
                  <a:pt x="13818" y="9574969"/>
                  <a:pt x="0" y="9452610"/>
                </a:cubicBezTo>
                <a:cubicBezTo>
                  <a:pt x="-13818" y="9330251"/>
                  <a:pt x="28313" y="9164421"/>
                  <a:pt x="0" y="9086850"/>
                </a:cubicBezTo>
                <a:cubicBezTo>
                  <a:pt x="-28313" y="9009279"/>
                  <a:pt x="40947" y="8885706"/>
                  <a:pt x="0" y="8721090"/>
                </a:cubicBezTo>
                <a:cubicBezTo>
                  <a:pt x="-40947" y="8556474"/>
                  <a:pt x="67151" y="8341384"/>
                  <a:pt x="0" y="8149590"/>
                </a:cubicBezTo>
                <a:cubicBezTo>
                  <a:pt x="-67151" y="7957796"/>
                  <a:pt x="22311" y="7884852"/>
                  <a:pt x="0" y="7783830"/>
                </a:cubicBezTo>
                <a:cubicBezTo>
                  <a:pt x="-22311" y="7682808"/>
                  <a:pt x="45359" y="7373068"/>
                  <a:pt x="0" y="7006590"/>
                </a:cubicBezTo>
                <a:cubicBezTo>
                  <a:pt x="-45359" y="6640112"/>
                  <a:pt x="8167" y="6775153"/>
                  <a:pt x="0" y="6640830"/>
                </a:cubicBezTo>
                <a:cubicBezTo>
                  <a:pt x="-8167" y="6506507"/>
                  <a:pt x="32350" y="6293567"/>
                  <a:pt x="0" y="6172200"/>
                </a:cubicBezTo>
                <a:cubicBezTo>
                  <a:pt x="-32350" y="6050833"/>
                  <a:pt x="551" y="5986378"/>
                  <a:pt x="0" y="5806440"/>
                </a:cubicBezTo>
                <a:cubicBezTo>
                  <a:pt x="-551" y="5626502"/>
                  <a:pt x="15373" y="5478287"/>
                  <a:pt x="0" y="5234940"/>
                </a:cubicBezTo>
                <a:cubicBezTo>
                  <a:pt x="-15373" y="4991593"/>
                  <a:pt x="1850" y="5074169"/>
                  <a:pt x="0" y="4972050"/>
                </a:cubicBezTo>
                <a:cubicBezTo>
                  <a:pt x="-1850" y="4869931"/>
                  <a:pt x="13655" y="4781022"/>
                  <a:pt x="0" y="4709160"/>
                </a:cubicBezTo>
                <a:cubicBezTo>
                  <a:pt x="-13655" y="4637298"/>
                  <a:pt x="59984" y="4416782"/>
                  <a:pt x="0" y="4137660"/>
                </a:cubicBezTo>
                <a:cubicBezTo>
                  <a:pt x="-59984" y="3858538"/>
                  <a:pt x="877" y="3943026"/>
                  <a:pt x="0" y="3771900"/>
                </a:cubicBezTo>
                <a:cubicBezTo>
                  <a:pt x="-877" y="3600774"/>
                  <a:pt x="11395" y="3563459"/>
                  <a:pt x="0" y="3509010"/>
                </a:cubicBezTo>
                <a:cubicBezTo>
                  <a:pt x="-11395" y="3454561"/>
                  <a:pt x="47020" y="3027618"/>
                  <a:pt x="0" y="2834640"/>
                </a:cubicBezTo>
                <a:cubicBezTo>
                  <a:pt x="-47020" y="2641662"/>
                  <a:pt x="8506" y="2452264"/>
                  <a:pt x="0" y="2160270"/>
                </a:cubicBezTo>
                <a:cubicBezTo>
                  <a:pt x="-8506" y="1868276"/>
                  <a:pt x="23784" y="1995990"/>
                  <a:pt x="0" y="1897380"/>
                </a:cubicBezTo>
                <a:cubicBezTo>
                  <a:pt x="-23784" y="1798770"/>
                  <a:pt x="69865" y="1522115"/>
                  <a:pt x="0" y="1223010"/>
                </a:cubicBezTo>
                <a:cubicBezTo>
                  <a:pt x="-69865" y="923905"/>
                  <a:pt x="25174" y="1013374"/>
                  <a:pt x="0" y="960120"/>
                </a:cubicBezTo>
                <a:cubicBezTo>
                  <a:pt x="-25174" y="906866"/>
                  <a:pt x="106506" y="373310"/>
                  <a:pt x="0" y="0"/>
                </a:cubicBezTo>
                <a:close/>
              </a:path>
              <a:path w="15758700" h="10287000" stroke="0" extrusionOk="0">
                <a:moveTo>
                  <a:pt x="0" y="0"/>
                </a:moveTo>
                <a:cubicBezTo>
                  <a:pt x="166245" y="-16312"/>
                  <a:pt x="336325" y="22422"/>
                  <a:pt x="426069" y="0"/>
                </a:cubicBezTo>
                <a:cubicBezTo>
                  <a:pt x="515813" y="-22422"/>
                  <a:pt x="482058" y="7935"/>
                  <a:pt x="536963" y="0"/>
                </a:cubicBezTo>
                <a:cubicBezTo>
                  <a:pt x="591868" y="-7935"/>
                  <a:pt x="1168378" y="79511"/>
                  <a:pt x="1435793" y="0"/>
                </a:cubicBezTo>
                <a:cubicBezTo>
                  <a:pt x="1703208" y="-79511"/>
                  <a:pt x="1769685" y="4028"/>
                  <a:pt x="1861861" y="0"/>
                </a:cubicBezTo>
                <a:cubicBezTo>
                  <a:pt x="1954037" y="-4028"/>
                  <a:pt x="2157033" y="33727"/>
                  <a:pt x="2287930" y="0"/>
                </a:cubicBezTo>
                <a:cubicBezTo>
                  <a:pt x="2418827" y="-33727"/>
                  <a:pt x="2818416" y="33185"/>
                  <a:pt x="3186759" y="0"/>
                </a:cubicBezTo>
                <a:cubicBezTo>
                  <a:pt x="3555102" y="-33185"/>
                  <a:pt x="3398673" y="7956"/>
                  <a:pt x="3455241" y="0"/>
                </a:cubicBezTo>
                <a:cubicBezTo>
                  <a:pt x="3511809" y="-7956"/>
                  <a:pt x="3992228" y="66710"/>
                  <a:pt x="4354070" y="0"/>
                </a:cubicBezTo>
                <a:cubicBezTo>
                  <a:pt x="4715912" y="-66710"/>
                  <a:pt x="4996330" y="25886"/>
                  <a:pt x="5252900" y="0"/>
                </a:cubicBezTo>
                <a:cubicBezTo>
                  <a:pt x="5509470" y="-25886"/>
                  <a:pt x="5688021" y="56041"/>
                  <a:pt x="5836556" y="0"/>
                </a:cubicBezTo>
                <a:cubicBezTo>
                  <a:pt x="5985091" y="-56041"/>
                  <a:pt x="6510031" y="42577"/>
                  <a:pt x="6735385" y="0"/>
                </a:cubicBezTo>
                <a:cubicBezTo>
                  <a:pt x="6960739" y="-42577"/>
                  <a:pt x="7051401" y="42795"/>
                  <a:pt x="7161454" y="0"/>
                </a:cubicBezTo>
                <a:cubicBezTo>
                  <a:pt x="7271507" y="-42795"/>
                  <a:pt x="7495495" y="45551"/>
                  <a:pt x="7587522" y="0"/>
                </a:cubicBezTo>
                <a:cubicBezTo>
                  <a:pt x="7679549" y="-45551"/>
                  <a:pt x="8066100" y="22291"/>
                  <a:pt x="8328765" y="0"/>
                </a:cubicBezTo>
                <a:cubicBezTo>
                  <a:pt x="8591430" y="-22291"/>
                  <a:pt x="8655007" y="37434"/>
                  <a:pt x="8754833" y="0"/>
                </a:cubicBezTo>
                <a:cubicBezTo>
                  <a:pt x="8854659" y="-37434"/>
                  <a:pt x="9296685" y="70622"/>
                  <a:pt x="9653663" y="0"/>
                </a:cubicBezTo>
                <a:cubicBezTo>
                  <a:pt x="10010641" y="-70622"/>
                  <a:pt x="10334765" y="27022"/>
                  <a:pt x="10552492" y="0"/>
                </a:cubicBezTo>
                <a:cubicBezTo>
                  <a:pt x="10770219" y="-27022"/>
                  <a:pt x="10919664" y="65903"/>
                  <a:pt x="11136148" y="0"/>
                </a:cubicBezTo>
                <a:cubicBezTo>
                  <a:pt x="11352632" y="-65903"/>
                  <a:pt x="11434060" y="34223"/>
                  <a:pt x="11562217" y="0"/>
                </a:cubicBezTo>
                <a:cubicBezTo>
                  <a:pt x="11690374" y="-34223"/>
                  <a:pt x="11623941" y="12377"/>
                  <a:pt x="11673111" y="0"/>
                </a:cubicBezTo>
                <a:cubicBezTo>
                  <a:pt x="11722281" y="-12377"/>
                  <a:pt x="11864553" y="16246"/>
                  <a:pt x="11941593" y="0"/>
                </a:cubicBezTo>
                <a:cubicBezTo>
                  <a:pt x="12018633" y="-16246"/>
                  <a:pt x="12134118" y="15615"/>
                  <a:pt x="12210074" y="0"/>
                </a:cubicBezTo>
                <a:cubicBezTo>
                  <a:pt x="12286030" y="-15615"/>
                  <a:pt x="12437450" y="30886"/>
                  <a:pt x="12636143" y="0"/>
                </a:cubicBezTo>
                <a:cubicBezTo>
                  <a:pt x="12834836" y="-30886"/>
                  <a:pt x="13115986" y="12876"/>
                  <a:pt x="13534972" y="0"/>
                </a:cubicBezTo>
                <a:cubicBezTo>
                  <a:pt x="13953958" y="-12876"/>
                  <a:pt x="13932527" y="32420"/>
                  <a:pt x="14118628" y="0"/>
                </a:cubicBezTo>
                <a:cubicBezTo>
                  <a:pt x="14304729" y="-32420"/>
                  <a:pt x="14364294" y="21315"/>
                  <a:pt x="14544696" y="0"/>
                </a:cubicBezTo>
                <a:cubicBezTo>
                  <a:pt x="14725098" y="-21315"/>
                  <a:pt x="14616383" y="3516"/>
                  <a:pt x="14655591" y="0"/>
                </a:cubicBezTo>
                <a:cubicBezTo>
                  <a:pt x="14694799" y="-3516"/>
                  <a:pt x="14724830" y="12452"/>
                  <a:pt x="14766486" y="0"/>
                </a:cubicBezTo>
                <a:cubicBezTo>
                  <a:pt x="14808142" y="-12452"/>
                  <a:pt x="15554748" y="39778"/>
                  <a:pt x="15758700" y="0"/>
                </a:cubicBezTo>
                <a:cubicBezTo>
                  <a:pt x="15780480" y="95876"/>
                  <a:pt x="15748153" y="257238"/>
                  <a:pt x="15758700" y="365760"/>
                </a:cubicBezTo>
                <a:cubicBezTo>
                  <a:pt x="15769247" y="474282"/>
                  <a:pt x="15715645" y="609663"/>
                  <a:pt x="15758700" y="834390"/>
                </a:cubicBezTo>
                <a:cubicBezTo>
                  <a:pt x="15801755" y="1059117"/>
                  <a:pt x="15694883" y="1236017"/>
                  <a:pt x="15758700" y="1611630"/>
                </a:cubicBezTo>
                <a:cubicBezTo>
                  <a:pt x="15822517" y="1987243"/>
                  <a:pt x="15728732" y="1975293"/>
                  <a:pt x="15758700" y="2183130"/>
                </a:cubicBezTo>
                <a:cubicBezTo>
                  <a:pt x="15788668" y="2390967"/>
                  <a:pt x="15680358" y="2643064"/>
                  <a:pt x="15758700" y="2857500"/>
                </a:cubicBezTo>
                <a:cubicBezTo>
                  <a:pt x="15837042" y="3071936"/>
                  <a:pt x="15717294" y="3109463"/>
                  <a:pt x="15758700" y="3326130"/>
                </a:cubicBezTo>
                <a:cubicBezTo>
                  <a:pt x="15800106" y="3542797"/>
                  <a:pt x="15700841" y="3670739"/>
                  <a:pt x="15758700" y="3897630"/>
                </a:cubicBezTo>
                <a:cubicBezTo>
                  <a:pt x="15816559" y="4124521"/>
                  <a:pt x="15710599" y="4351268"/>
                  <a:pt x="15758700" y="4674870"/>
                </a:cubicBezTo>
                <a:cubicBezTo>
                  <a:pt x="15806801" y="4998472"/>
                  <a:pt x="15738281" y="4910343"/>
                  <a:pt x="15758700" y="5040630"/>
                </a:cubicBezTo>
                <a:cubicBezTo>
                  <a:pt x="15779119" y="5170917"/>
                  <a:pt x="15729136" y="5411906"/>
                  <a:pt x="15758700" y="5715000"/>
                </a:cubicBezTo>
                <a:cubicBezTo>
                  <a:pt x="15788264" y="6018094"/>
                  <a:pt x="15726564" y="5981702"/>
                  <a:pt x="15758700" y="6080760"/>
                </a:cubicBezTo>
                <a:cubicBezTo>
                  <a:pt x="15790836" y="6179818"/>
                  <a:pt x="15695758" y="6515259"/>
                  <a:pt x="15758700" y="6652260"/>
                </a:cubicBezTo>
                <a:cubicBezTo>
                  <a:pt x="15821642" y="6789261"/>
                  <a:pt x="15711325" y="7133703"/>
                  <a:pt x="15758700" y="7326630"/>
                </a:cubicBezTo>
                <a:cubicBezTo>
                  <a:pt x="15806075" y="7519557"/>
                  <a:pt x="15732238" y="7505527"/>
                  <a:pt x="15758700" y="7589520"/>
                </a:cubicBezTo>
                <a:cubicBezTo>
                  <a:pt x="15785162" y="7673513"/>
                  <a:pt x="15750127" y="7792084"/>
                  <a:pt x="15758700" y="7852410"/>
                </a:cubicBezTo>
                <a:cubicBezTo>
                  <a:pt x="15767273" y="7912736"/>
                  <a:pt x="15675835" y="8436075"/>
                  <a:pt x="15758700" y="8629650"/>
                </a:cubicBezTo>
                <a:cubicBezTo>
                  <a:pt x="15841565" y="8823225"/>
                  <a:pt x="15723499" y="9049822"/>
                  <a:pt x="15758700" y="9201150"/>
                </a:cubicBezTo>
                <a:cubicBezTo>
                  <a:pt x="15793901" y="9352478"/>
                  <a:pt x="15746467" y="9356382"/>
                  <a:pt x="15758700" y="9464040"/>
                </a:cubicBezTo>
                <a:cubicBezTo>
                  <a:pt x="15770933" y="9571698"/>
                  <a:pt x="15709647" y="9980357"/>
                  <a:pt x="15758700" y="10287000"/>
                </a:cubicBezTo>
                <a:cubicBezTo>
                  <a:pt x="15386251" y="10384350"/>
                  <a:pt x="15168777" y="10254238"/>
                  <a:pt x="14859870" y="10287000"/>
                </a:cubicBezTo>
                <a:cubicBezTo>
                  <a:pt x="14550963" y="10319762"/>
                  <a:pt x="14708134" y="10286590"/>
                  <a:pt x="14591389" y="10287000"/>
                </a:cubicBezTo>
                <a:cubicBezTo>
                  <a:pt x="14474644" y="10287410"/>
                  <a:pt x="14238338" y="10234043"/>
                  <a:pt x="14007733" y="10287000"/>
                </a:cubicBezTo>
                <a:cubicBezTo>
                  <a:pt x="13777128" y="10339957"/>
                  <a:pt x="13942152" y="10277548"/>
                  <a:pt x="13896839" y="10287000"/>
                </a:cubicBezTo>
                <a:cubicBezTo>
                  <a:pt x="13851526" y="10296452"/>
                  <a:pt x="13301326" y="10227269"/>
                  <a:pt x="12998009" y="10287000"/>
                </a:cubicBezTo>
                <a:cubicBezTo>
                  <a:pt x="12694692" y="10346731"/>
                  <a:pt x="12663570" y="10274483"/>
                  <a:pt x="12414354" y="10287000"/>
                </a:cubicBezTo>
                <a:cubicBezTo>
                  <a:pt x="12165139" y="10299517"/>
                  <a:pt x="11961714" y="10196097"/>
                  <a:pt x="11515524" y="10287000"/>
                </a:cubicBezTo>
                <a:cubicBezTo>
                  <a:pt x="11069334" y="10377903"/>
                  <a:pt x="11187196" y="10267355"/>
                  <a:pt x="11089456" y="10287000"/>
                </a:cubicBezTo>
                <a:cubicBezTo>
                  <a:pt x="10991716" y="10306645"/>
                  <a:pt x="10894008" y="10277405"/>
                  <a:pt x="10820974" y="10287000"/>
                </a:cubicBezTo>
                <a:cubicBezTo>
                  <a:pt x="10747940" y="10296595"/>
                  <a:pt x="10437228" y="10225343"/>
                  <a:pt x="10237318" y="10287000"/>
                </a:cubicBezTo>
                <a:cubicBezTo>
                  <a:pt x="10037408" y="10348657"/>
                  <a:pt x="9652736" y="10283869"/>
                  <a:pt x="9496076" y="10287000"/>
                </a:cubicBezTo>
                <a:cubicBezTo>
                  <a:pt x="9339416" y="10290131"/>
                  <a:pt x="8888726" y="10269792"/>
                  <a:pt x="8597246" y="10287000"/>
                </a:cubicBezTo>
                <a:cubicBezTo>
                  <a:pt x="8305766" y="10304208"/>
                  <a:pt x="8092427" y="10215330"/>
                  <a:pt x="7856004" y="10287000"/>
                </a:cubicBezTo>
                <a:cubicBezTo>
                  <a:pt x="7619581" y="10358670"/>
                  <a:pt x="7157297" y="10285527"/>
                  <a:pt x="6957174" y="10287000"/>
                </a:cubicBezTo>
                <a:cubicBezTo>
                  <a:pt x="6757051" y="10288473"/>
                  <a:pt x="6376027" y="10245296"/>
                  <a:pt x="6215932" y="10287000"/>
                </a:cubicBezTo>
                <a:cubicBezTo>
                  <a:pt x="6055837" y="10328704"/>
                  <a:pt x="6030390" y="10273010"/>
                  <a:pt x="5947450" y="10287000"/>
                </a:cubicBezTo>
                <a:cubicBezTo>
                  <a:pt x="5864510" y="10300990"/>
                  <a:pt x="5366866" y="10261376"/>
                  <a:pt x="5206208" y="10287000"/>
                </a:cubicBezTo>
                <a:cubicBezTo>
                  <a:pt x="5045550" y="10312624"/>
                  <a:pt x="4979286" y="10254545"/>
                  <a:pt x="4780139" y="10287000"/>
                </a:cubicBezTo>
                <a:cubicBezTo>
                  <a:pt x="4580992" y="10319455"/>
                  <a:pt x="4597718" y="10273183"/>
                  <a:pt x="4511657" y="10287000"/>
                </a:cubicBezTo>
                <a:cubicBezTo>
                  <a:pt x="4425596" y="10300817"/>
                  <a:pt x="4425724" y="10279779"/>
                  <a:pt x="4400763" y="10287000"/>
                </a:cubicBezTo>
                <a:cubicBezTo>
                  <a:pt x="4375802" y="10294221"/>
                  <a:pt x="4246244" y="10264053"/>
                  <a:pt x="4132281" y="10287000"/>
                </a:cubicBezTo>
                <a:cubicBezTo>
                  <a:pt x="4018318" y="10309947"/>
                  <a:pt x="3966340" y="10282139"/>
                  <a:pt x="3863800" y="10287000"/>
                </a:cubicBezTo>
                <a:cubicBezTo>
                  <a:pt x="3761260" y="10291861"/>
                  <a:pt x="3456481" y="10217012"/>
                  <a:pt x="3280144" y="10287000"/>
                </a:cubicBezTo>
                <a:cubicBezTo>
                  <a:pt x="3103807" y="10356988"/>
                  <a:pt x="2980559" y="10244935"/>
                  <a:pt x="2696489" y="10287000"/>
                </a:cubicBezTo>
                <a:cubicBezTo>
                  <a:pt x="2412420" y="10329065"/>
                  <a:pt x="2397369" y="10285983"/>
                  <a:pt x="2270420" y="10287000"/>
                </a:cubicBezTo>
                <a:cubicBezTo>
                  <a:pt x="2143471" y="10288017"/>
                  <a:pt x="1739663" y="10264408"/>
                  <a:pt x="1371591" y="10287000"/>
                </a:cubicBezTo>
                <a:cubicBezTo>
                  <a:pt x="1003519" y="10309592"/>
                  <a:pt x="1179411" y="10269453"/>
                  <a:pt x="1103109" y="10287000"/>
                </a:cubicBezTo>
                <a:cubicBezTo>
                  <a:pt x="1026807" y="10304547"/>
                  <a:pt x="420586" y="10238207"/>
                  <a:pt x="0" y="10287000"/>
                </a:cubicBezTo>
                <a:cubicBezTo>
                  <a:pt x="-42417" y="10160060"/>
                  <a:pt x="32078" y="10007250"/>
                  <a:pt x="0" y="9921240"/>
                </a:cubicBezTo>
                <a:cubicBezTo>
                  <a:pt x="-32078" y="9835230"/>
                  <a:pt x="3830" y="9741958"/>
                  <a:pt x="0" y="9658350"/>
                </a:cubicBezTo>
                <a:cubicBezTo>
                  <a:pt x="-3830" y="9574742"/>
                  <a:pt x="46699" y="9214414"/>
                  <a:pt x="0" y="8881110"/>
                </a:cubicBezTo>
                <a:cubicBezTo>
                  <a:pt x="-46699" y="8547806"/>
                  <a:pt x="47024" y="8586750"/>
                  <a:pt x="0" y="8412480"/>
                </a:cubicBezTo>
                <a:cubicBezTo>
                  <a:pt x="-47024" y="8238210"/>
                  <a:pt x="67627" y="8035118"/>
                  <a:pt x="0" y="7738110"/>
                </a:cubicBezTo>
                <a:cubicBezTo>
                  <a:pt x="-67627" y="7441102"/>
                  <a:pt x="28239" y="7552499"/>
                  <a:pt x="0" y="7475220"/>
                </a:cubicBezTo>
                <a:cubicBezTo>
                  <a:pt x="-28239" y="7397941"/>
                  <a:pt x="5605" y="6907541"/>
                  <a:pt x="0" y="6697980"/>
                </a:cubicBezTo>
                <a:cubicBezTo>
                  <a:pt x="-5605" y="6488419"/>
                  <a:pt x="35292" y="6452793"/>
                  <a:pt x="0" y="6229350"/>
                </a:cubicBezTo>
                <a:cubicBezTo>
                  <a:pt x="-35292" y="6005907"/>
                  <a:pt x="29155" y="5777149"/>
                  <a:pt x="0" y="5657850"/>
                </a:cubicBezTo>
                <a:cubicBezTo>
                  <a:pt x="-29155" y="5538551"/>
                  <a:pt x="7267" y="5417112"/>
                  <a:pt x="0" y="5292090"/>
                </a:cubicBezTo>
                <a:cubicBezTo>
                  <a:pt x="-7267" y="5167068"/>
                  <a:pt x="72700" y="4949137"/>
                  <a:pt x="0" y="4617720"/>
                </a:cubicBezTo>
                <a:cubicBezTo>
                  <a:pt x="-72700" y="4286303"/>
                  <a:pt x="59039" y="4156053"/>
                  <a:pt x="0" y="3840480"/>
                </a:cubicBezTo>
                <a:cubicBezTo>
                  <a:pt x="-59039" y="3524907"/>
                  <a:pt x="34969" y="3480820"/>
                  <a:pt x="0" y="3371850"/>
                </a:cubicBezTo>
                <a:cubicBezTo>
                  <a:pt x="-34969" y="3262880"/>
                  <a:pt x="56143" y="2934011"/>
                  <a:pt x="0" y="2594610"/>
                </a:cubicBezTo>
                <a:cubicBezTo>
                  <a:pt x="-56143" y="2255209"/>
                  <a:pt x="51934" y="2216678"/>
                  <a:pt x="0" y="2023110"/>
                </a:cubicBezTo>
                <a:cubicBezTo>
                  <a:pt x="-51934" y="1829542"/>
                  <a:pt x="47311" y="1458897"/>
                  <a:pt x="0" y="1245870"/>
                </a:cubicBezTo>
                <a:cubicBezTo>
                  <a:pt x="-47311" y="1032843"/>
                  <a:pt x="87845" y="341913"/>
                  <a:pt x="0" y="0"/>
                </a:cubicBezTo>
                <a:close/>
              </a:path>
            </a:pathLst>
          </a:custGeom>
          <a:ln w="31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Google Shape;138;p17">
            <a:extLst>
              <a:ext uri="{FF2B5EF4-FFF2-40B4-BE49-F238E27FC236}">
                <a16:creationId xmlns:a16="http://schemas.microsoft.com/office/drawing/2014/main" id="{E723BFC2-5765-43CA-B861-61FE68E8EC3B}"/>
              </a:ext>
            </a:extLst>
          </p:cNvPr>
          <p:cNvSpPr/>
          <p:nvPr/>
        </p:nvSpPr>
        <p:spPr>
          <a:xfrm>
            <a:off x="3048000" y="3658214"/>
            <a:ext cx="12245787" cy="2599151"/>
          </a:xfrm>
          <a:custGeom>
            <a:avLst/>
            <a:gdLst>
              <a:gd name="connsiteX0" fmla="*/ 0 w 12245787"/>
              <a:gd name="connsiteY0" fmla="*/ 0 h 2599151"/>
              <a:gd name="connsiteX1" fmla="*/ 557864 w 12245787"/>
              <a:gd name="connsiteY1" fmla="*/ 0 h 2599151"/>
              <a:gd name="connsiteX2" fmla="*/ 1238185 w 12245787"/>
              <a:gd name="connsiteY2" fmla="*/ 0 h 2599151"/>
              <a:gd name="connsiteX3" fmla="*/ 2040964 w 12245787"/>
              <a:gd name="connsiteY3" fmla="*/ 0 h 2599151"/>
              <a:gd name="connsiteX4" fmla="*/ 2843744 w 12245787"/>
              <a:gd name="connsiteY4" fmla="*/ 0 h 2599151"/>
              <a:gd name="connsiteX5" fmla="*/ 3646523 w 12245787"/>
              <a:gd name="connsiteY5" fmla="*/ 0 h 2599151"/>
              <a:gd name="connsiteX6" fmla="*/ 4571760 w 12245787"/>
              <a:gd name="connsiteY6" fmla="*/ 0 h 2599151"/>
              <a:gd name="connsiteX7" fmla="*/ 5252082 w 12245787"/>
              <a:gd name="connsiteY7" fmla="*/ 0 h 2599151"/>
              <a:gd name="connsiteX8" fmla="*/ 6054861 w 12245787"/>
              <a:gd name="connsiteY8" fmla="*/ 0 h 2599151"/>
              <a:gd name="connsiteX9" fmla="*/ 6735183 w 12245787"/>
              <a:gd name="connsiteY9" fmla="*/ 0 h 2599151"/>
              <a:gd name="connsiteX10" fmla="*/ 7415504 w 12245787"/>
              <a:gd name="connsiteY10" fmla="*/ 0 h 2599151"/>
              <a:gd name="connsiteX11" fmla="*/ 8095826 w 12245787"/>
              <a:gd name="connsiteY11" fmla="*/ 0 h 2599151"/>
              <a:gd name="connsiteX12" fmla="*/ 8408774 w 12245787"/>
              <a:gd name="connsiteY12" fmla="*/ 0 h 2599151"/>
              <a:gd name="connsiteX13" fmla="*/ 9211553 w 12245787"/>
              <a:gd name="connsiteY13" fmla="*/ 0 h 2599151"/>
              <a:gd name="connsiteX14" fmla="*/ 9524501 w 12245787"/>
              <a:gd name="connsiteY14" fmla="*/ 0 h 2599151"/>
              <a:gd name="connsiteX15" fmla="*/ 10204823 w 12245787"/>
              <a:gd name="connsiteY15" fmla="*/ 0 h 2599151"/>
              <a:gd name="connsiteX16" fmla="*/ 11130060 w 12245787"/>
              <a:gd name="connsiteY16" fmla="*/ 0 h 2599151"/>
              <a:gd name="connsiteX17" fmla="*/ 12245787 w 12245787"/>
              <a:gd name="connsiteY17" fmla="*/ 0 h 2599151"/>
              <a:gd name="connsiteX18" fmla="*/ 12245787 w 12245787"/>
              <a:gd name="connsiteY18" fmla="*/ 675779 h 2599151"/>
              <a:gd name="connsiteX19" fmla="*/ 12245787 w 12245787"/>
              <a:gd name="connsiteY19" fmla="*/ 1273584 h 2599151"/>
              <a:gd name="connsiteX20" fmla="*/ 12245787 w 12245787"/>
              <a:gd name="connsiteY20" fmla="*/ 1871389 h 2599151"/>
              <a:gd name="connsiteX21" fmla="*/ 12245787 w 12245787"/>
              <a:gd name="connsiteY21" fmla="*/ 2599151 h 2599151"/>
              <a:gd name="connsiteX22" fmla="*/ 11565466 w 12245787"/>
              <a:gd name="connsiteY22" fmla="*/ 2599151 h 2599151"/>
              <a:gd name="connsiteX23" fmla="*/ 10640228 w 12245787"/>
              <a:gd name="connsiteY23" fmla="*/ 2599151 h 2599151"/>
              <a:gd name="connsiteX24" fmla="*/ 9959907 w 12245787"/>
              <a:gd name="connsiteY24" fmla="*/ 2599151 h 2599151"/>
              <a:gd name="connsiteX25" fmla="*/ 9034670 w 12245787"/>
              <a:gd name="connsiteY25" fmla="*/ 2599151 h 2599151"/>
              <a:gd name="connsiteX26" fmla="*/ 8354348 w 12245787"/>
              <a:gd name="connsiteY26" fmla="*/ 2599151 h 2599151"/>
              <a:gd name="connsiteX27" fmla="*/ 7551569 w 12245787"/>
              <a:gd name="connsiteY27" fmla="*/ 2599151 h 2599151"/>
              <a:gd name="connsiteX28" fmla="*/ 7238621 w 12245787"/>
              <a:gd name="connsiteY28" fmla="*/ 2599151 h 2599151"/>
              <a:gd name="connsiteX29" fmla="*/ 6313384 w 12245787"/>
              <a:gd name="connsiteY29" fmla="*/ 2599151 h 2599151"/>
              <a:gd name="connsiteX30" fmla="*/ 5755520 w 12245787"/>
              <a:gd name="connsiteY30" fmla="*/ 2599151 h 2599151"/>
              <a:gd name="connsiteX31" fmla="*/ 4952741 w 12245787"/>
              <a:gd name="connsiteY31" fmla="*/ 2599151 h 2599151"/>
              <a:gd name="connsiteX32" fmla="*/ 4639793 w 12245787"/>
              <a:gd name="connsiteY32" fmla="*/ 2599151 h 2599151"/>
              <a:gd name="connsiteX33" fmla="*/ 3714555 w 12245787"/>
              <a:gd name="connsiteY33" fmla="*/ 2599151 h 2599151"/>
              <a:gd name="connsiteX34" fmla="*/ 3156692 w 12245787"/>
              <a:gd name="connsiteY34" fmla="*/ 2599151 h 2599151"/>
              <a:gd name="connsiteX35" fmla="*/ 2476370 w 12245787"/>
              <a:gd name="connsiteY35" fmla="*/ 2599151 h 2599151"/>
              <a:gd name="connsiteX36" fmla="*/ 2040964 w 12245787"/>
              <a:gd name="connsiteY36" fmla="*/ 2599151 h 2599151"/>
              <a:gd name="connsiteX37" fmla="*/ 1238185 w 12245787"/>
              <a:gd name="connsiteY37" fmla="*/ 2599151 h 2599151"/>
              <a:gd name="connsiteX38" fmla="*/ 0 w 12245787"/>
              <a:gd name="connsiteY38" fmla="*/ 2599151 h 2599151"/>
              <a:gd name="connsiteX39" fmla="*/ 0 w 12245787"/>
              <a:gd name="connsiteY39" fmla="*/ 1975355 h 2599151"/>
              <a:gd name="connsiteX40" fmla="*/ 0 w 12245787"/>
              <a:gd name="connsiteY40" fmla="*/ 1403542 h 2599151"/>
              <a:gd name="connsiteX41" fmla="*/ 0 w 12245787"/>
              <a:gd name="connsiteY41" fmla="*/ 727762 h 2599151"/>
              <a:gd name="connsiteX42" fmla="*/ 0 w 12245787"/>
              <a:gd name="connsiteY42" fmla="*/ 0 h 25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245787" h="2599151" fill="none" extrusionOk="0">
                <a:moveTo>
                  <a:pt x="0" y="0"/>
                </a:moveTo>
                <a:cubicBezTo>
                  <a:pt x="180253" y="26437"/>
                  <a:pt x="314523" y="-27520"/>
                  <a:pt x="557864" y="0"/>
                </a:cubicBezTo>
                <a:cubicBezTo>
                  <a:pt x="801205" y="27520"/>
                  <a:pt x="1080971" y="-23548"/>
                  <a:pt x="1238185" y="0"/>
                </a:cubicBezTo>
                <a:cubicBezTo>
                  <a:pt x="1395399" y="23548"/>
                  <a:pt x="1737366" y="-31214"/>
                  <a:pt x="2040964" y="0"/>
                </a:cubicBezTo>
                <a:cubicBezTo>
                  <a:pt x="2344562" y="31214"/>
                  <a:pt x="2603891" y="-30158"/>
                  <a:pt x="2843744" y="0"/>
                </a:cubicBezTo>
                <a:cubicBezTo>
                  <a:pt x="3083597" y="30158"/>
                  <a:pt x="3444701" y="-23049"/>
                  <a:pt x="3646523" y="0"/>
                </a:cubicBezTo>
                <a:cubicBezTo>
                  <a:pt x="3848345" y="23049"/>
                  <a:pt x="4115898" y="-24506"/>
                  <a:pt x="4571760" y="0"/>
                </a:cubicBezTo>
                <a:cubicBezTo>
                  <a:pt x="5027622" y="24506"/>
                  <a:pt x="5054875" y="19150"/>
                  <a:pt x="5252082" y="0"/>
                </a:cubicBezTo>
                <a:cubicBezTo>
                  <a:pt x="5449289" y="-19150"/>
                  <a:pt x="5665468" y="13688"/>
                  <a:pt x="6054861" y="0"/>
                </a:cubicBezTo>
                <a:cubicBezTo>
                  <a:pt x="6444254" y="-13688"/>
                  <a:pt x="6488157" y="10210"/>
                  <a:pt x="6735183" y="0"/>
                </a:cubicBezTo>
                <a:cubicBezTo>
                  <a:pt x="6982209" y="-10210"/>
                  <a:pt x="7154594" y="219"/>
                  <a:pt x="7415504" y="0"/>
                </a:cubicBezTo>
                <a:cubicBezTo>
                  <a:pt x="7676414" y="-219"/>
                  <a:pt x="7817626" y="-20274"/>
                  <a:pt x="8095826" y="0"/>
                </a:cubicBezTo>
                <a:cubicBezTo>
                  <a:pt x="8374026" y="20274"/>
                  <a:pt x="8305771" y="4632"/>
                  <a:pt x="8408774" y="0"/>
                </a:cubicBezTo>
                <a:cubicBezTo>
                  <a:pt x="8511777" y="-4632"/>
                  <a:pt x="8943024" y="-26626"/>
                  <a:pt x="9211553" y="0"/>
                </a:cubicBezTo>
                <a:cubicBezTo>
                  <a:pt x="9480082" y="26626"/>
                  <a:pt x="9432663" y="276"/>
                  <a:pt x="9524501" y="0"/>
                </a:cubicBezTo>
                <a:cubicBezTo>
                  <a:pt x="9616339" y="-276"/>
                  <a:pt x="9871288" y="-32012"/>
                  <a:pt x="10204823" y="0"/>
                </a:cubicBezTo>
                <a:cubicBezTo>
                  <a:pt x="10538358" y="32012"/>
                  <a:pt x="10905114" y="14044"/>
                  <a:pt x="11130060" y="0"/>
                </a:cubicBezTo>
                <a:cubicBezTo>
                  <a:pt x="11355006" y="-14044"/>
                  <a:pt x="11789217" y="43125"/>
                  <a:pt x="12245787" y="0"/>
                </a:cubicBezTo>
                <a:cubicBezTo>
                  <a:pt x="12254160" y="227496"/>
                  <a:pt x="12214283" y="482242"/>
                  <a:pt x="12245787" y="675779"/>
                </a:cubicBezTo>
                <a:cubicBezTo>
                  <a:pt x="12277291" y="869316"/>
                  <a:pt x="12231435" y="1033417"/>
                  <a:pt x="12245787" y="1273584"/>
                </a:cubicBezTo>
                <a:cubicBezTo>
                  <a:pt x="12260139" y="1513751"/>
                  <a:pt x="12238944" y="1629336"/>
                  <a:pt x="12245787" y="1871389"/>
                </a:cubicBezTo>
                <a:cubicBezTo>
                  <a:pt x="12252630" y="2113442"/>
                  <a:pt x="12267805" y="2402126"/>
                  <a:pt x="12245787" y="2599151"/>
                </a:cubicBezTo>
                <a:cubicBezTo>
                  <a:pt x="11985352" y="2604617"/>
                  <a:pt x="11876034" y="2611204"/>
                  <a:pt x="11565466" y="2599151"/>
                </a:cubicBezTo>
                <a:cubicBezTo>
                  <a:pt x="11254898" y="2587098"/>
                  <a:pt x="10846059" y="2574981"/>
                  <a:pt x="10640228" y="2599151"/>
                </a:cubicBezTo>
                <a:cubicBezTo>
                  <a:pt x="10434397" y="2623321"/>
                  <a:pt x="10162639" y="2628286"/>
                  <a:pt x="9959907" y="2599151"/>
                </a:cubicBezTo>
                <a:cubicBezTo>
                  <a:pt x="9757175" y="2570016"/>
                  <a:pt x="9269253" y="2643654"/>
                  <a:pt x="9034670" y="2599151"/>
                </a:cubicBezTo>
                <a:cubicBezTo>
                  <a:pt x="8800087" y="2554648"/>
                  <a:pt x="8683827" y="2615105"/>
                  <a:pt x="8354348" y="2599151"/>
                </a:cubicBezTo>
                <a:cubicBezTo>
                  <a:pt x="8024869" y="2583197"/>
                  <a:pt x="7799233" y="2634527"/>
                  <a:pt x="7551569" y="2599151"/>
                </a:cubicBezTo>
                <a:cubicBezTo>
                  <a:pt x="7303905" y="2563775"/>
                  <a:pt x="7320842" y="2603624"/>
                  <a:pt x="7238621" y="2599151"/>
                </a:cubicBezTo>
                <a:cubicBezTo>
                  <a:pt x="7156400" y="2594678"/>
                  <a:pt x="6527441" y="2565521"/>
                  <a:pt x="6313384" y="2599151"/>
                </a:cubicBezTo>
                <a:cubicBezTo>
                  <a:pt x="6099327" y="2632781"/>
                  <a:pt x="5871223" y="2577340"/>
                  <a:pt x="5755520" y="2599151"/>
                </a:cubicBezTo>
                <a:cubicBezTo>
                  <a:pt x="5639817" y="2620962"/>
                  <a:pt x="5159183" y="2588660"/>
                  <a:pt x="4952741" y="2599151"/>
                </a:cubicBezTo>
                <a:cubicBezTo>
                  <a:pt x="4746299" y="2609642"/>
                  <a:pt x="4710281" y="2610402"/>
                  <a:pt x="4639793" y="2599151"/>
                </a:cubicBezTo>
                <a:cubicBezTo>
                  <a:pt x="4569305" y="2587900"/>
                  <a:pt x="3998834" y="2578995"/>
                  <a:pt x="3714555" y="2599151"/>
                </a:cubicBezTo>
                <a:cubicBezTo>
                  <a:pt x="3430276" y="2619307"/>
                  <a:pt x="3312514" y="2615342"/>
                  <a:pt x="3156692" y="2599151"/>
                </a:cubicBezTo>
                <a:cubicBezTo>
                  <a:pt x="3000870" y="2582960"/>
                  <a:pt x="2637745" y="2617220"/>
                  <a:pt x="2476370" y="2599151"/>
                </a:cubicBezTo>
                <a:cubicBezTo>
                  <a:pt x="2314995" y="2581082"/>
                  <a:pt x="2192529" y="2602623"/>
                  <a:pt x="2040964" y="2599151"/>
                </a:cubicBezTo>
                <a:cubicBezTo>
                  <a:pt x="1889399" y="2595679"/>
                  <a:pt x="1481205" y="2635581"/>
                  <a:pt x="1238185" y="2599151"/>
                </a:cubicBezTo>
                <a:cubicBezTo>
                  <a:pt x="995165" y="2562721"/>
                  <a:pt x="598305" y="2575414"/>
                  <a:pt x="0" y="2599151"/>
                </a:cubicBezTo>
                <a:cubicBezTo>
                  <a:pt x="19958" y="2473929"/>
                  <a:pt x="-6835" y="2136383"/>
                  <a:pt x="0" y="1975355"/>
                </a:cubicBezTo>
                <a:cubicBezTo>
                  <a:pt x="6835" y="1814327"/>
                  <a:pt x="-24374" y="1665946"/>
                  <a:pt x="0" y="1403542"/>
                </a:cubicBezTo>
                <a:cubicBezTo>
                  <a:pt x="24374" y="1141138"/>
                  <a:pt x="24060" y="1059401"/>
                  <a:pt x="0" y="727762"/>
                </a:cubicBezTo>
                <a:cubicBezTo>
                  <a:pt x="-24060" y="396123"/>
                  <a:pt x="-9214" y="297592"/>
                  <a:pt x="0" y="0"/>
                </a:cubicBezTo>
                <a:close/>
              </a:path>
              <a:path w="12245787" h="2599151" stroke="0" extrusionOk="0">
                <a:moveTo>
                  <a:pt x="0" y="0"/>
                </a:moveTo>
                <a:cubicBezTo>
                  <a:pt x="189927" y="-384"/>
                  <a:pt x="419170" y="-23238"/>
                  <a:pt x="557864" y="0"/>
                </a:cubicBezTo>
                <a:cubicBezTo>
                  <a:pt x="696558" y="23238"/>
                  <a:pt x="742939" y="14274"/>
                  <a:pt x="870812" y="0"/>
                </a:cubicBezTo>
                <a:cubicBezTo>
                  <a:pt x="998685" y="-14274"/>
                  <a:pt x="1516271" y="34559"/>
                  <a:pt x="1796049" y="0"/>
                </a:cubicBezTo>
                <a:cubicBezTo>
                  <a:pt x="2075827" y="-34559"/>
                  <a:pt x="2144759" y="6737"/>
                  <a:pt x="2353912" y="0"/>
                </a:cubicBezTo>
                <a:cubicBezTo>
                  <a:pt x="2563065" y="-6737"/>
                  <a:pt x="2778424" y="381"/>
                  <a:pt x="2911776" y="0"/>
                </a:cubicBezTo>
                <a:cubicBezTo>
                  <a:pt x="3045128" y="-381"/>
                  <a:pt x="3612046" y="-33463"/>
                  <a:pt x="3837013" y="0"/>
                </a:cubicBezTo>
                <a:cubicBezTo>
                  <a:pt x="4061980" y="33463"/>
                  <a:pt x="4140092" y="15405"/>
                  <a:pt x="4272419" y="0"/>
                </a:cubicBezTo>
                <a:cubicBezTo>
                  <a:pt x="4404746" y="-15405"/>
                  <a:pt x="4821893" y="37442"/>
                  <a:pt x="5197656" y="0"/>
                </a:cubicBezTo>
                <a:cubicBezTo>
                  <a:pt x="5573419" y="-37442"/>
                  <a:pt x="5791638" y="-3931"/>
                  <a:pt x="6122893" y="0"/>
                </a:cubicBezTo>
                <a:cubicBezTo>
                  <a:pt x="6454148" y="3931"/>
                  <a:pt x="6608728" y="20094"/>
                  <a:pt x="6803215" y="0"/>
                </a:cubicBezTo>
                <a:cubicBezTo>
                  <a:pt x="6997702" y="-20094"/>
                  <a:pt x="7536567" y="-45741"/>
                  <a:pt x="7728452" y="0"/>
                </a:cubicBezTo>
                <a:cubicBezTo>
                  <a:pt x="7920337" y="45741"/>
                  <a:pt x="8030640" y="-12725"/>
                  <a:pt x="8286316" y="0"/>
                </a:cubicBezTo>
                <a:cubicBezTo>
                  <a:pt x="8541992" y="12725"/>
                  <a:pt x="8651461" y="18256"/>
                  <a:pt x="8844180" y="0"/>
                </a:cubicBezTo>
                <a:cubicBezTo>
                  <a:pt x="9036899" y="-18256"/>
                  <a:pt x="9412711" y="17427"/>
                  <a:pt x="9646959" y="0"/>
                </a:cubicBezTo>
                <a:cubicBezTo>
                  <a:pt x="9881207" y="-17427"/>
                  <a:pt x="9965123" y="-12328"/>
                  <a:pt x="10204823" y="0"/>
                </a:cubicBezTo>
                <a:cubicBezTo>
                  <a:pt x="10444523" y="12328"/>
                  <a:pt x="10940959" y="-39998"/>
                  <a:pt x="11130060" y="0"/>
                </a:cubicBezTo>
                <a:cubicBezTo>
                  <a:pt x="11319161" y="39998"/>
                  <a:pt x="11876964" y="-50275"/>
                  <a:pt x="12245787" y="0"/>
                </a:cubicBezTo>
                <a:cubicBezTo>
                  <a:pt x="12252046" y="151305"/>
                  <a:pt x="12256695" y="430764"/>
                  <a:pt x="12245787" y="649788"/>
                </a:cubicBezTo>
                <a:cubicBezTo>
                  <a:pt x="12234879" y="868812"/>
                  <a:pt x="12222828" y="1179623"/>
                  <a:pt x="12245787" y="1325567"/>
                </a:cubicBezTo>
                <a:cubicBezTo>
                  <a:pt x="12268746" y="1471511"/>
                  <a:pt x="12251307" y="1706213"/>
                  <a:pt x="12245787" y="1897380"/>
                </a:cubicBezTo>
                <a:cubicBezTo>
                  <a:pt x="12240267" y="2088547"/>
                  <a:pt x="12243263" y="2411956"/>
                  <a:pt x="12245787" y="2599151"/>
                </a:cubicBezTo>
                <a:cubicBezTo>
                  <a:pt x="11944939" y="2588936"/>
                  <a:pt x="11801862" y="2616099"/>
                  <a:pt x="11443008" y="2599151"/>
                </a:cubicBezTo>
                <a:cubicBezTo>
                  <a:pt x="11084154" y="2582203"/>
                  <a:pt x="11097209" y="2587598"/>
                  <a:pt x="11007602" y="2599151"/>
                </a:cubicBezTo>
                <a:cubicBezTo>
                  <a:pt x="10917995" y="2610704"/>
                  <a:pt x="10474560" y="2606259"/>
                  <a:pt x="10327280" y="2599151"/>
                </a:cubicBezTo>
                <a:cubicBezTo>
                  <a:pt x="10180000" y="2592043"/>
                  <a:pt x="10095414" y="2585366"/>
                  <a:pt x="10014332" y="2599151"/>
                </a:cubicBezTo>
                <a:cubicBezTo>
                  <a:pt x="9933250" y="2612936"/>
                  <a:pt x="9840177" y="2612834"/>
                  <a:pt x="9701385" y="2599151"/>
                </a:cubicBezTo>
                <a:cubicBezTo>
                  <a:pt x="9562593" y="2585468"/>
                  <a:pt x="9303611" y="2604031"/>
                  <a:pt x="9021063" y="2599151"/>
                </a:cubicBezTo>
                <a:cubicBezTo>
                  <a:pt x="8738515" y="2594271"/>
                  <a:pt x="8677624" y="2590546"/>
                  <a:pt x="8585657" y="2599151"/>
                </a:cubicBezTo>
                <a:cubicBezTo>
                  <a:pt x="8493690" y="2607756"/>
                  <a:pt x="8012910" y="2611890"/>
                  <a:pt x="7782878" y="2599151"/>
                </a:cubicBezTo>
                <a:cubicBezTo>
                  <a:pt x="7552846" y="2586412"/>
                  <a:pt x="7513201" y="2617562"/>
                  <a:pt x="7347472" y="2599151"/>
                </a:cubicBezTo>
                <a:cubicBezTo>
                  <a:pt x="7181743" y="2580740"/>
                  <a:pt x="6871994" y="2575223"/>
                  <a:pt x="6544693" y="2599151"/>
                </a:cubicBezTo>
                <a:cubicBezTo>
                  <a:pt x="6217392" y="2623079"/>
                  <a:pt x="6356397" y="2603259"/>
                  <a:pt x="6231745" y="2599151"/>
                </a:cubicBezTo>
                <a:cubicBezTo>
                  <a:pt x="6107093" y="2595043"/>
                  <a:pt x="5661520" y="2604794"/>
                  <a:pt x="5428966" y="2599151"/>
                </a:cubicBezTo>
                <a:cubicBezTo>
                  <a:pt x="5196412" y="2593508"/>
                  <a:pt x="5152384" y="2609596"/>
                  <a:pt x="4993560" y="2599151"/>
                </a:cubicBezTo>
                <a:cubicBezTo>
                  <a:pt x="4834736" y="2588706"/>
                  <a:pt x="4807529" y="2600007"/>
                  <a:pt x="4680612" y="2599151"/>
                </a:cubicBezTo>
                <a:cubicBezTo>
                  <a:pt x="4553695" y="2598295"/>
                  <a:pt x="4369538" y="2618676"/>
                  <a:pt x="4245206" y="2599151"/>
                </a:cubicBezTo>
                <a:cubicBezTo>
                  <a:pt x="4120874" y="2579626"/>
                  <a:pt x="3770353" y="2618291"/>
                  <a:pt x="3442427" y="2599151"/>
                </a:cubicBezTo>
                <a:cubicBezTo>
                  <a:pt x="3114501" y="2580011"/>
                  <a:pt x="3142330" y="2613549"/>
                  <a:pt x="3007021" y="2599151"/>
                </a:cubicBezTo>
                <a:cubicBezTo>
                  <a:pt x="2871712" y="2584753"/>
                  <a:pt x="2823034" y="2594356"/>
                  <a:pt x="2694073" y="2599151"/>
                </a:cubicBezTo>
                <a:cubicBezTo>
                  <a:pt x="2565112" y="2603946"/>
                  <a:pt x="2393189" y="2600261"/>
                  <a:pt x="2258667" y="2599151"/>
                </a:cubicBezTo>
                <a:cubicBezTo>
                  <a:pt x="2124145" y="2598041"/>
                  <a:pt x="1864165" y="2573566"/>
                  <a:pt x="1700804" y="2599151"/>
                </a:cubicBezTo>
                <a:cubicBezTo>
                  <a:pt x="1537443" y="2624736"/>
                  <a:pt x="1213945" y="2633144"/>
                  <a:pt x="1020482" y="2599151"/>
                </a:cubicBezTo>
                <a:cubicBezTo>
                  <a:pt x="827019" y="2565158"/>
                  <a:pt x="743737" y="2587855"/>
                  <a:pt x="585076" y="2599151"/>
                </a:cubicBezTo>
                <a:cubicBezTo>
                  <a:pt x="426415" y="2610447"/>
                  <a:pt x="158451" y="2584025"/>
                  <a:pt x="0" y="2599151"/>
                </a:cubicBezTo>
                <a:cubicBezTo>
                  <a:pt x="18352" y="2468888"/>
                  <a:pt x="-8546" y="2237292"/>
                  <a:pt x="0" y="1949363"/>
                </a:cubicBezTo>
                <a:cubicBezTo>
                  <a:pt x="8546" y="1661434"/>
                  <a:pt x="19659" y="1566880"/>
                  <a:pt x="0" y="1299576"/>
                </a:cubicBezTo>
                <a:cubicBezTo>
                  <a:pt x="-19659" y="1032272"/>
                  <a:pt x="16639" y="901717"/>
                  <a:pt x="0" y="649788"/>
                </a:cubicBezTo>
                <a:cubicBezTo>
                  <a:pt x="-16639" y="397859"/>
                  <a:pt x="4757" y="190353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lang="en-US"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FFFFFF"/>
              </a:buClr>
              <a:buSzPts val="3600"/>
            </a:pPr>
            <a:r>
              <a:rPr lang="en-US" sz="39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ALY 6020  – FINAL PROJECT</a:t>
            </a:r>
            <a:endParaRPr lang="en-US" sz="17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lang="en-US" sz="39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lang="en-US" sz="39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THREADS APP SENTIMENT ANALYSIS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endParaRPr lang="en-US" sz="39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38;p17">
            <a:extLst>
              <a:ext uri="{FF2B5EF4-FFF2-40B4-BE49-F238E27FC236}">
                <a16:creationId xmlns:a16="http://schemas.microsoft.com/office/drawing/2014/main" id="{7D4A9578-C6D2-897A-5227-AEE7D657B7D7}"/>
              </a:ext>
            </a:extLst>
          </p:cNvPr>
          <p:cNvSpPr/>
          <p:nvPr/>
        </p:nvSpPr>
        <p:spPr>
          <a:xfrm>
            <a:off x="4554070" y="6783087"/>
            <a:ext cx="9179859" cy="1392724"/>
          </a:xfrm>
          <a:custGeom>
            <a:avLst/>
            <a:gdLst>
              <a:gd name="connsiteX0" fmla="*/ 0 w 9179859"/>
              <a:gd name="connsiteY0" fmla="*/ 0 h 1392724"/>
              <a:gd name="connsiteX1" fmla="*/ 298345 w 9179859"/>
              <a:gd name="connsiteY1" fmla="*/ 0 h 1392724"/>
              <a:gd name="connsiteX2" fmla="*/ 1055684 w 9179859"/>
              <a:gd name="connsiteY2" fmla="*/ 0 h 1392724"/>
              <a:gd name="connsiteX3" fmla="*/ 1537626 w 9179859"/>
              <a:gd name="connsiteY3" fmla="*/ 0 h 1392724"/>
              <a:gd name="connsiteX4" fmla="*/ 2294965 w 9179859"/>
              <a:gd name="connsiteY4" fmla="*/ 0 h 1392724"/>
              <a:gd name="connsiteX5" fmla="*/ 2593310 w 9179859"/>
              <a:gd name="connsiteY5" fmla="*/ 0 h 1392724"/>
              <a:gd name="connsiteX6" fmla="*/ 3167051 w 9179859"/>
              <a:gd name="connsiteY6" fmla="*/ 0 h 1392724"/>
              <a:gd name="connsiteX7" fmla="*/ 3557195 w 9179859"/>
              <a:gd name="connsiteY7" fmla="*/ 0 h 1392724"/>
              <a:gd name="connsiteX8" fmla="*/ 4222735 w 9179859"/>
              <a:gd name="connsiteY8" fmla="*/ 0 h 1392724"/>
              <a:gd name="connsiteX9" fmla="*/ 4521081 w 9179859"/>
              <a:gd name="connsiteY9" fmla="*/ 0 h 1392724"/>
              <a:gd name="connsiteX10" fmla="*/ 5003023 w 9179859"/>
              <a:gd name="connsiteY10" fmla="*/ 0 h 1392724"/>
              <a:gd name="connsiteX11" fmla="*/ 5668563 w 9179859"/>
              <a:gd name="connsiteY11" fmla="*/ 0 h 1392724"/>
              <a:gd name="connsiteX12" fmla="*/ 5966908 w 9179859"/>
              <a:gd name="connsiteY12" fmla="*/ 0 h 1392724"/>
              <a:gd name="connsiteX13" fmla="*/ 6724247 w 9179859"/>
              <a:gd name="connsiteY13" fmla="*/ 0 h 1392724"/>
              <a:gd name="connsiteX14" fmla="*/ 7206189 w 9179859"/>
              <a:gd name="connsiteY14" fmla="*/ 0 h 1392724"/>
              <a:gd name="connsiteX15" fmla="*/ 7688132 w 9179859"/>
              <a:gd name="connsiteY15" fmla="*/ 0 h 1392724"/>
              <a:gd name="connsiteX16" fmla="*/ 8078276 w 9179859"/>
              <a:gd name="connsiteY16" fmla="*/ 0 h 1392724"/>
              <a:gd name="connsiteX17" fmla="*/ 8652017 w 9179859"/>
              <a:gd name="connsiteY17" fmla="*/ 0 h 1392724"/>
              <a:gd name="connsiteX18" fmla="*/ 9179859 w 9179859"/>
              <a:gd name="connsiteY18" fmla="*/ 0 h 1392724"/>
              <a:gd name="connsiteX19" fmla="*/ 9179859 w 9179859"/>
              <a:gd name="connsiteY19" fmla="*/ 464241 h 1392724"/>
              <a:gd name="connsiteX20" fmla="*/ 9179859 w 9179859"/>
              <a:gd name="connsiteY20" fmla="*/ 928483 h 1392724"/>
              <a:gd name="connsiteX21" fmla="*/ 9179859 w 9179859"/>
              <a:gd name="connsiteY21" fmla="*/ 1392724 h 1392724"/>
              <a:gd name="connsiteX22" fmla="*/ 8789715 w 9179859"/>
              <a:gd name="connsiteY22" fmla="*/ 1392724 h 1392724"/>
              <a:gd name="connsiteX23" fmla="*/ 8124175 w 9179859"/>
              <a:gd name="connsiteY23" fmla="*/ 1392724 h 1392724"/>
              <a:gd name="connsiteX24" fmla="*/ 7825830 w 9179859"/>
              <a:gd name="connsiteY24" fmla="*/ 1392724 h 1392724"/>
              <a:gd name="connsiteX25" fmla="*/ 7252089 w 9179859"/>
              <a:gd name="connsiteY25" fmla="*/ 1392724 h 1392724"/>
              <a:gd name="connsiteX26" fmla="*/ 6586549 w 9179859"/>
              <a:gd name="connsiteY26" fmla="*/ 1392724 h 1392724"/>
              <a:gd name="connsiteX27" fmla="*/ 5921009 w 9179859"/>
              <a:gd name="connsiteY27" fmla="*/ 1392724 h 1392724"/>
              <a:gd name="connsiteX28" fmla="*/ 5163671 w 9179859"/>
              <a:gd name="connsiteY28" fmla="*/ 1392724 h 1392724"/>
              <a:gd name="connsiteX29" fmla="*/ 4406332 w 9179859"/>
              <a:gd name="connsiteY29" fmla="*/ 1392724 h 1392724"/>
              <a:gd name="connsiteX30" fmla="*/ 4016188 w 9179859"/>
              <a:gd name="connsiteY30" fmla="*/ 1392724 h 1392724"/>
              <a:gd name="connsiteX31" fmla="*/ 3442447 w 9179859"/>
              <a:gd name="connsiteY31" fmla="*/ 1392724 h 1392724"/>
              <a:gd name="connsiteX32" fmla="*/ 2868706 w 9179859"/>
              <a:gd name="connsiteY32" fmla="*/ 1392724 h 1392724"/>
              <a:gd name="connsiteX33" fmla="*/ 2478562 w 9179859"/>
              <a:gd name="connsiteY33" fmla="*/ 1392724 h 1392724"/>
              <a:gd name="connsiteX34" fmla="*/ 1721224 w 9179859"/>
              <a:gd name="connsiteY34" fmla="*/ 1392724 h 1392724"/>
              <a:gd name="connsiteX35" fmla="*/ 963885 w 9179859"/>
              <a:gd name="connsiteY35" fmla="*/ 1392724 h 1392724"/>
              <a:gd name="connsiteX36" fmla="*/ 0 w 9179859"/>
              <a:gd name="connsiteY36" fmla="*/ 1392724 h 1392724"/>
              <a:gd name="connsiteX37" fmla="*/ 0 w 9179859"/>
              <a:gd name="connsiteY37" fmla="*/ 970264 h 1392724"/>
              <a:gd name="connsiteX38" fmla="*/ 0 w 9179859"/>
              <a:gd name="connsiteY38" fmla="*/ 533878 h 1392724"/>
              <a:gd name="connsiteX39" fmla="*/ 0 w 9179859"/>
              <a:gd name="connsiteY39" fmla="*/ 0 h 13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179859" h="1392724" fill="none" extrusionOk="0">
                <a:moveTo>
                  <a:pt x="0" y="0"/>
                </a:moveTo>
                <a:cubicBezTo>
                  <a:pt x="81239" y="-21739"/>
                  <a:pt x="197774" y="717"/>
                  <a:pt x="298345" y="0"/>
                </a:cubicBezTo>
                <a:cubicBezTo>
                  <a:pt x="398917" y="-717"/>
                  <a:pt x="753870" y="67470"/>
                  <a:pt x="1055684" y="0"/>
                </a:cubicBezTo>
                <a:cubicBezTo>
                  <a:pt x="1357498" y="-67470"/>
                  <a:pt x="1301677" y="15707"/>
                  <a:pt x="1537626" y="0"/>
                </a:cubicBezTo>
                <a:cubicBezTo>
                  <a:pt x="1773575" y="-15707"/>
                  <a:pt x="1988466" y="82904"/>
                  <a:pt x="2294965" y="0"/>
                </a:cubicBezTo>
                <a:cubicBezTo>
                  <a:pt x="2601464" y="-82904"/>
                  <a:pt x="2501128" y="26821"/>
                  <a:pt x="2593310" y="0"/>
                </a:cubicBezTo>
                <a:cubicBezTo>
                  <a:pt x="2685492" y="-26821"/>
                  <a:pt x="2907526" y="5590"/>
                  <a:pt x="3167051" y="0"/>
                </a:cubicBezTo>
                <a:cubicBezTo>
                  <a:pt x="3426576" y="-5590"/>
                  <a:pt x="3420622" y="3283"/>
                  <a:pt x="3557195" y="0"/>
                </a:cubicBezTo>
                <a:cubicBezTo>
                  <a:pt x="3693768" y="-3283"/>
                  <a:pt x="4020205" y="41509"/>
                  <a:pt x="4222735" y="0"/>
                </a:cubicBezTo>
                <a:cubicBezTo>
                  <a:pt x="4425265" y="-41509"/>
                  <a:pt x="4387827" y="12204"/>
                  <a:pt x="4521081" y="0"/>
                </a:cubicBezTo>
                <a:cubicBezTo>
                  <a:pt x="4654335" y="-12204"/>
                  <a:pt x="4787265" y="56012"/>
                  <a:pt x="5003023" y="0"/>
                </a:cubicBezTo>
                <a:cubicBezTo>
                  <a:pt x="5218781" y="-56012"/>
                  <a:pt x="5489128" y="30004"/>
                  <a:pt x="5668563" y="0"/>
                </a:cubicBezTo>
                <a:cubicBezTo>
                  <a:pt x="5847998" y="-30004"/>
                  <a:pt x="5860600" y="29419"/>
                  <a:pt x="5966908" y="0"/>
                </a:cubicBezTo>
                <a:cubicBezTo>
                  <a:pt x="6073217" y="-29419"/>
                  <a:pt x="6433486" y="1794"/>
                  <a:pt x="6724247" y="0"/>
                </a:cubicBezTo>
                <a:cubicBezTo>
                  <a:pt x="7015008" y="-1794"/>
                  <a:pt x="6989532" y="25596"/>
                  <a:pt x="7206189" y="0"/>
                </a:cubicBezTo>
                <a:cubicBezTo>
                  <a:pt x="7422846" y="-25596"/>
                  <a:pt x="7551078" y="22643"/>
                  <a:pt x="7688132" y="0"/>
                </a:cubicBezTo>
                <a:cubicBezTo>
                  <a:pt x="7825186" y="-22643"/>
                  <a:pt x="7995743" y="28796"/>
                  <a:pt x="8078276" y="0"/>
                </a:cubicBezTo>
                <a:cubicBezTo>
                  <a:pt x="8160809" y="-28796"/>
                  <a:pt x="8512587" y="16634"/>
                  <a:pt x="8652017" y="0"/>
                </a:cubicBezTo>
                <a:cubicBezTo>
                  <a:pt x="8791447" y="-16634"/>
                  <a:pt x="8917272" y="40660"/>
                  <a:pt x="9179859" y="0"/>
                </a:cubicBezTo>
                <a:cubicBezTo>
                  <a:pt x="9200851" y="173185"/>
                  <a:pt x="9155999" y="333982"/>
                  <a:pt x="9179859" y="464241"/>
                </a:cubicBezTo>
                <a:cubicBezTo>
                  <a:pt x="9203719" y="594500"/>
                  <a:pt x="9168334" y="742523"/>
                  <a:pt x="9179859" y="928483"/>
                </a:cubicBezTo>
                <a:cubicBezTo>
                  <a:pt x="9191384" y="1114443"/>
                  <a:pt x="9146264" y="1230278"/>
                  <a:pt x="9179859" y="1392724"/>
                </a:cubicBezTo>
                <a:cubicBezTo>
                  <a:pt x="9093493" y="1404080"/>
                  <a:pt x="8926607" y="1357341"/>
                  <a:pt x="8789715" y="1392724"/>
                </a:cubicBezTo>
                <a:cubicBezTo>
                  <a:pt x="8652823" y="1428107"/>
                  <a:pt x="8322377" y="1372726"/>
                  <a:pt x="8124175" y="1392724"/>
                </a:cubicBezTo>
                <a:cubicBezTo>
                  <a:pt x="7925973" y="1412722"/>
                  <a:pt x="7946579" y="1386933"/>
                  <a:pt x="7825830" y="1392724"/>
                </a:cubicBezTo>
                <a:cubicBezTo>
                  <a:pt x="7705082" y="1398515"/>
                  <a:pt x="7424997" y="1339510"/>
                  <a:pt x="7252089" y="1392724"/>
                </a:cubicBezTo>
                <a:cubicBezTo>
                  <a:pt x="7079181" y="1445938"/>
                  <a:pt x="6841231" y="1335985"/>
                  <a:pt x="6586549" y="1392724"/>
                </a:cubicBezTo>
                <a:cubicBezTo>
                  <a:pt x="6331867" y="1449463"/>
                  <a:pt x="6148085" y="1380074"/>
                  <a:pt x="5921009" y="1392724"/>
                </a:cubicBezTo>
                <a:cubicBezTo>
                  <a:pt x="5693933" y="1405374"/>
                  <a:pt x="5536162" y="1312866"/>
                  <a:pt x="5163671" y="1392724"/>
                </a:cubicBezTo>
                <a:cubicBezTo>
                  <a:pt x="4791180" y="1472582"/>
                  <a:pt x="4777342" y="1328282"/>
                  <a:pt x="4406332" y="1392724"/>
                </a:cubicBezTo>
                <a:cubicBezTo>
                  <a:pt x="4035322" y="1457166"/>
                  <a:pt x="4187605" y="1379302"/>
                  <a:pt x="4016188" y="1392724"/>
                </a:cubicBezTo>
                <a:cubicBezTo>
                  <a:pt x="3844771" y="1406146"/>
                  <a:pt x="3557198" y="1370445"/>
                  <a:pt x="3442447" y="1392724"/>
                </a:cubicBezTo>
                <a:cubicBezTo>
                  <a:pt x="3327696" y="1415003"/>
                  <a:pt x="3110842" y="1360719"/>
                  <a:pt x="2868706" y="1392724"/>
                </a:cubicBezTo>
                <a:cubicBezTo>
                  <a:pt x="2626570" y="1424729"/>
                  <a:pt x="2654905" y="1373391"/>
                  <a:pt x="2478562" y="1392724"/>
                </a:cubicBezTo>
                <a:cubicBezTo>
                  <a:pt x="2302219" y="1412057"/>
                  <a:pt x="1938793" y="1360851"/>
                  <a:pt x="1721224" y="1392724"/>
                </a:cubicBezTo>
                <a:cubicBezTo>
                  <a:pt x="1503655" y="1424597"/>
                  <a:pt x="1167304" y="1391578"/>
                  <a:pt x="963885" y="1392724"/>
                </a:cubicBezTo>
                <a:cubicBezTo>
                  <a:pt x="760466" y="1393870"/>
                  <a:pt x="334231" y="1366232"/>
                  <a:pt x="0" y="1392724"/>
                </a:cubicBezTo>
                <a:cubicBezTo>
                  <a:pt x="-44968" y="1291151"/>
                  <a:pt x="10633" y="1116352"/>
                  <a:pt x="0" y="970264"/>
                </a:cubicBezTo>
                <a:cubicBezTo>
                  <a:pt x="-10633" y="824176"/>
                  <a:pt x="3825" y="706232"/>
                  <a:pt x="0" y="533878"/>
                </a:cubicBezTo>
                <a:cubicBezTo>
                  <a:pt x="-3825" y="361524"/>
                  <a:pt x="806" y="239467"/>
                  <a:pt x="0" y="0"/>
                </a:cubicBezTo>
                <a:close/>
              </a:path>
              <a:path w="9179859" h="1392724" stroke="0" extrusionOk="0">
                <a:moveTo>
                  <a:pt x="0" y="0"/>
                </a:moveTo>
                <a:cubicBezTo>
                  <a:pt x="183548" y="-18140"/>
                  <a:pt x="329190" y="62493"/>
                  <a:pt x="573741" y="0"/>
                </a:cubicBezTo>
                <a:cubicBezTo>
                  <a:pt x="818292" y="-62493"/>
                  <a:pt x="975956" y="65763"/>
                  <a:pt x="1239281" y="0"/>
                </a:cubicBezTo>
                <a:cubicBezTo>
                  <a:pt x="1502606" y="-65763"/>
                  <a:pt x="1401087" y="1737"/>
                  <a:pt x="1537626" y="0"/>
                </a:cubicBezTo>
                <a:cubicBezTo>
                  <a:pt x="1674165" y="-1737"/>
                  <a:pt x="1880459" y="46211"/>
                  <a:pt x="2203166" y="0"/>
                </a:cubicBezTo>
                <a:cubicBezTo>
                  <a:pt x="2525873" y="-46211"/>
                  <a:pt x="2789732" y="27790"/>
                  <a:pt x="2960505" y="0"/>
                </a:cubicBezTo>
                <a:cubicBezTo>
                  <a:pt x="3131278" y="-27790"/>
                  <a:pt x="3306167" y="38727"/>
                  <a:pt x="3442447" y="0"/>
                </a:cubicBezTo>
                <a:cubicBezTo>
                  <a:pt x="3578727" y="-38727"/>
                  <a:pt x="3641662" y="29711"/>
                  <a:pt x="3740793" y="0"/>
                </a:cubicBezTo>
                <a:cubicBezTo>
                  <a:pt x="3839924" y="-29711"/>
                  <a:pt x="3905835" y="15589"/>
                  <a:pt x="4039138" y="0"/>
                </a:cubicBezTo>
                <a:cubicBezTo>
                  <a:pt x="4172442" y="-15589"/>
                  <a:pt x="4351213" y="60112"/>
                  <a:pt x="4612879" y="0"/>
                </a:cubicBezTo>
                <a:cubicBezTo>
                  <a:pt x="4874545" y="-60112"/>
                  <a:pt x="4918860" y="2746"/>
                  <a:pt x="5186620" y="0"/>
                </a:cubicBezTo>
                <a:cubicBezTo>
                  <a:pt x="5454380" y="-2746"/>
                  <a:pt x="5389606" y="26491"/>
                  <a:pt x="5484966" y="0"/>
                </a:cubicBezTo>
                <a:cubicBezTo>
                  <a:pt x="5580326" y="-26491"/>
                  <a:pt x="5853323" y="29625"/>
                  <a:pt x="5966908" y="0"/>
                </a:cubicBezTo>
                <a:cubicBezTo>
                  <a:pt x="6080493" y="-29625"/>
                  <a:pt x="6471543" y="57971"/>
                  <a:pt x="6724247" y="0"/>
                </a:cubicBezTo>
                <a:cubicBezTo>
                  <a:pt x="6976951" y="-57971"/>
                  <a:pt x="7303863" y="7273"/>
                  <a:pt x="7481585" y="0"/>
                </a:cubicBezTo>
                <a:cubicBezTo>
                  <a:pt x="7659307" y="-7273"/>
                  <a:pt x="7779283" y="13290"/>
                  <a:pt x="7963528" y="0"/>
                </a:cubicBezTo>
                <a:cubicBezTo>
                  <a:pt x="8147773" y="-13290"/>
                  <a:pt x="8847855" y="56053"/>
                  <a:pt x="9179859" y="0"/>
                </a:cubicBezTo>
                <a:cubicBezTo>
                  <a:pt x="9183844" y="170250"/>
                  <a:pt x="9154197" y="270373"/>
                  <a:pt x="9179859" y="450314"/>
                </a:cubicBezTo>
                <a:cubicBezTo>
                  <a:pt x="9205521" y="630255"/>
                  <a:pt x="9136516" y="788993"/>
                  <a:pt x="9179859" y="928483"/>
                </a:cubicBezTo>
                <a:cubicBezTo>
                  <a:pt x="9223202" y="1067973"/>
                  <a:pt x="9162198" y="1249194"/>
                  <a:pt x="9179859" y="1392724"/>
                </a:cubicBezTo>
                <a:cubicBezTo>
                  <a:pt x="9027655" y="1428184"/>
                  <a:pt x="8924152" y="1364562"/>
                  <a:pt x="8697916" y="1392724"/>
                </a:cubicBezTo>
                <a:cubicBezTo>
                  <a:pt x="8471680" y="1420886"/>
                  <a:pt x="8302174" y="1326333"/>
                  <a:pt x="8032377" y="1392724"/>
                </a:cubicBezTo>
                <a:cubicBezTo>
                  <a:pt x="7762580" y="1459115"/>
                  <a:pt x="7751919" y="1361198"/>
                  <a:pt x="7550434" y="1392724"/>
                </a:cubicBezTo>
                <a:cubicBezTo>
                  <a:pt x="7348949" y="1424250"/>
                  <a:pt x="7169522" y="1324907"/>
                  <a:pt x="6976693" y="1392724"/>
                </a:cubicBezTo>
                <a:cubicBezTo>
                  <a:pt x="6783864" y="1460541"/>
                  <a:pt x="6418679" y="1327864"/>
                  <a:pt x="6219354" y="1392724"/>
                </a:cubicBezTo>
                <a:cubicBezTo>
                  <a:pt x="6020029" y="1457584"/>
                  <a:pt x="5834672" y="1356233"/>
                  <a:pt x="5553815" y="1392724"/>
                </a:cubicBezTo>
                <a:cubicBezTo>
                  <a:pt x="5272958" y="1429215"/>
                  <a:pt x="5171042" y="1363184"/>
                  <a:pt x="5071872" y="1392724"/>
                </a:cubicBezTo>
                <a:cubicBezTo>
                  <a:pt x="4972702" y="1422264"/>
                  <a:pt x="4764470" y="1361532"/>
                  <a:pt x="4589930" y="1392724"/>
                </a:cubicBezTo>
                <a:cubicBezTo>
                  <a:pt x="4415390" y="1423916"/>
                  <a:pt x="4216480" y="1328774"/>
                  <a:pt x="4016188" y="1392724"/>
                </a:cubicBezTo>
                <a:cubicBezTo>
                  <a:pt x="3815896" y="1456674"/>
                  <a:pt x="3705894" y="1387991"/>
                  <a:pt x="3534246" y="1392724"/>
                </a:cubicBezTo>
                <a:cubicBezTo>
                  <a:pt x="3362598" y="1397457"/>
                  <a:pt x="3276506" y="1369086"/>
                  <a:pt x="3052303" y="1392724"/>
                </a:cubicBezTo>
                <a:cubicBezTo>
                  <a:pt x="2828100" y="1416362"/>
                  <a:pt x="2692059" y="1343016"/>
                  <a:pt x="2570361" y="1392724"/>
                </a:cubicBezTo>
                <a:cubicBezTo>
                  <a:pt x="2448663" y="1442432"/>
                  <a:pt x="2208588" y="1385180"/>
                  <a:pt x="2088418" y="1392724"/>
                </a:cubicBezTo>
                <a:cubicBezTo>
                  <a:pt x="1968248" y="1400268"/>
                  <a:pt x="1715423" y="1331704"/>
                  <a:pt x="1422878" y="1392724"/>
                </a:cubicBezTo>
                <a:cubicBezTo>
                  <a:pt x="1130333" y="1453744"/>
                  <a:pt x="1259607" y="1363685"/>
                  <a:pt x="1124533" y="1392724"/>
                </a:cubicBezTo>
                <a:cubicBezTo>
                  <a:pt x="989460" y="1421763"/>
                  <a:pt x="673674" y="1355054"/>
                  <a:pt x="550792" y="1392724"/>
                </a:cubicBezTo>
                <a:cubicBezTo>
                  <a:pt x="427910" y="1430394"/>
                  <a:pt x="190610" y="1338389"/>
                  <a:pt x="0" y="1392724"/>
                </a:cubicBezTo>
                <a:cubicBezTo>
                  <a:pt x="-36844" y="1231322"/>
                  <a:pt x="36591" y="1037505"/>
                  <a:pt x="0" y="928483"/>
                </a:cubicBezTo>
                <a:cubicBezTo>
                  <a:pt x="-36591" y="819461"/>
                  <a:pt x="18870" y="655831"/>
                  <a:pt x="0" y="478169"/>
                </a:cubicBezTo>
                <a:cubicBezTo>
                  <a:pt x="-18870" y="300507"/>
                  <a:pt x="25189" y="15981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7306443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7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BY- </a:t>
            </a:r>
            <a:r>
              <a:rPr lang="en-US" sz="27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7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BHAGYASHRI KADAM (BK)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7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PROFESSOR – BEHZAD AHMADI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7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DATE – 27</a:t>
            </a:r>
            <a:r>
              <a:rPr lang="en-US" sz="2700" b="1" baseline="30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</a:t>
            </a:r>
            <a:r>
              <a:rPr lang="en-US" sz="27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Oct 2023	</a:t>
            </a:r>
            <a:endParaRPr sz="27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7391430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g245ff388c53_0_71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385" name="Google Shape;385;g245ff388c53_0_71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g245ff388c53_0_71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g245ff388c53_0_71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245ff388c53_0_71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45ff388c53_0_71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391" name="Google Shape;391;g245ff388c53_0_71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g245ff388c53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45ff388c53_0_71"/>
          <p:cNvSpPr txBox="1"/>
          <p:nvPr/>
        </p:nvSpPr>
        <p:spPr>
          <a:xfrm>
            <a:off x="1341350" y="8089625"/>
            <a:ext cx="106224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-US" sz="22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common words from review description is “app” , “twitter” , “Instagram” , ”thread”, “nice” , ”account” </a:t>
            </a:r>
            <a:r>
              <a:rPr lang="en-US" sz="22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</a:t>
            </a:r>
            <a:endParaRPr sz="22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C93439-62ED-6DD8-33D5-D8E57CD4E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108" y="2465324"/>
            <a:ext cx="8624817" cy="51789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266B3D-11CA-D23A-073B-DB4A27029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457" y="1125627"/>
            <a:ext cx="957824" cy="978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50D3D2-0D07-2172-E089-D4279DDB1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6683" y="2465325"/>
            <a:ext cx="7735148" cy="517890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g245ff388c53_0_85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404" name="Google Shape;404;g245ff388c53_0_85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g245ff388c53_0_85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g245ff388c53_0_85"/>
          <p:cNvSpPr/>
          <p:nvPr/>
        </p:nvSpPr>
        <p:spPr>
          <a:xfrm>
            <a:off x="905752" y="585023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245ff388c53_0_85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245ff388c53_0_85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410" name="Google Shape;410;g245ff388c53_0_85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g245ff388c53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45ff388c53_0_85"/>
          <p:cNvSpPr txBox="1"/>
          <p:nvPr/>
        </p:nvSpPr>
        <p:spPr>
          <a:xfrm>
            <a:off x="10168376" y="2924189"/>
            <a:ext cx="7459849" cy="5706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" indent="0" algn="just">
              <a:lnSpc>
                <a:spcPct val="115000"/>
              </a:lnSpc>
              <a:buClr>
                <a:srgbClr val="1B9DF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Most reviews across all ratings tend to be shorter length below 250 chars</a:t>
            </a:r>
          </a:p>
          <a:p>
            <a:pPr marL="76200" indent="0" algn="just">
              <a:lnSpc>
                <a:spcPct val="115000"/>
              </a:lnSpc>
              <a:buClr>
                <a:srgbClr val="1B9DF0"/>
              </a:buClr>
              <a:buSzPts val="2400"/>
              <a:buFont typeface="Arial"/>
              <a:buNone/>
            </a:pPr>
            <a:endParaRPr lang="en-US" sz="2400" b="1" dirty="0">
              <a:solidFill>
                <a:schemeClr val="lt1"/>
              </a:solidFill>
              <a:latin typeface="Times New Roman"/>
              <a:cs typeface="Times New Roman"/>
              <a:sym typeface="Times New Roman"/>
            </a:endParaRPr>
          </a:p>
          <a:p>
            <a:pPr marL="76200" indent="0" algn="just">
              <a:lnSpc>
                <a:spcPct val="115000"/>
              </a:lnSpc>
              <a:buClr>
                <a:srgbClr val="1B9DF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Reviews rated 1 have shorter descriptions. Ratings 2 have a similar trend but the descriptions looks slightly longer on average.</a:t>
            </a:r>
          </a:p>
          <a:p>
            <a:pPr marL="76200" indent="0" algn="just">
              <a:lnSpc>
                <a:spcPct val="115000"/>
              </a:lnSpc>
              <a:buClr>
                <a:srgbClr val="1B9DF0"/>
              </a:buClr>
              <a:buSzPts val="2400"/>
              <a:buFont typeface="Arial"/>
              <a:buNone/>
            </a:pPr>
            <a:endParaRPr lang="en-US" sz="2400" b="1" dirty="0">
              <a:solidFill>
                <a:schemeClr val="lt1"/>
              </a:solidFill>
              <a:latin typeface="Times New Roman"/>
              <a:cs typeface="Times New Roman"/>
              <a:sym typeface="Times New Roman"/>
            </a:endParaRPr>
          </a:p>
          <a:p>
            <a:pPr marL="76200" indent="0" algn="just">
              <a:lnSpc>
                <a:spcPct val="115000"/>
              </a:lnSpc>
              <a:buClr>
                <a:srgbClr val="1B9DF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For Ratings 3 &amp; 4, the review lengths look evenly distributed</a:t>
            </a:r>
          </a:p>
          <a:p>
            <a:pPr marL="76200" indent="0" algn="just">
              <a:lnSpc>
                <a:spcPct val="115000"/>
              </a:lnSpc>
              <a:buClr>
                <a:srgbClr val="1B9DF0"/>
              </a:buClr>
              <a:buSzPts val="2400"/>
              <a:buFont typeface="Arial"/>
              <a:buNone/>
            </a:pPr>
            <a:endParaRPr lang="en-US" sz="2400" b="1" dirty="0">
              <a:solidFill>
                <a:schemeClr val="lt1"/>
              </a:solidFill>
              <a:latin typeface="Times New Roman"/>
              <a:cs typeface="Times New Roman"/>
              <a:sym typeface="Times New Roman"/>
            </a:endParaRPr>
          </a:p>
          <a:p>
            <a:pPr marL="76200" indent="0" algn="just">
              <a:lnSpc>
                <a:spcPct val="115000"/>
              </a:lnSpc>
              <a:buClr>
                <a:srgbClr val="1B9DF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Reviews with rating 5 , we can see a peak indicating the most descriptions concentrated at the lower end.  under 250 chars.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47C51-5400-CBD1-2BF8-488E194D0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51" y="2825273"/>
            <a:ext cx="8418205" cy="5780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7DD3F1-553F-63D9-21D5-624CC898F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738" y="3085236"/>
            <a:ext cx="358087" cy="365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7A4B21-2D4F-23BB-2D4A-7EAF5CD70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989" y="4301485"/>
            <a:ext cx="358087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B9283-84C4-619A-3921-5CDD059CF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738" y="6026101"/>
            <a:ext cx="358087" cy="36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D35806-C7E9-51DC-5ACE-DF324383D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441" y="7211246"/>
            <a:ext cx="358087" cy="3657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3"/>
          <p:cNvSpPr txBox="1">
            <a:spLocks noGrp="1"/>
          </p:cNvSpPr>
          <p:nvPr>
            <p:ph type="body" idx="1"/>
          </p:nvPr>
        </p:nvSpPr>
        <p:spPr>
          <a:xfrm>
            <a:off x="2512499" y="325600"/>
            <a:ext cx="142218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/>
              </a:buClr>
              <a:buSzPts val="8100"/>
              <a:buFont typeface="Arial"/>
              <a:buNone/>
            </a:pPr>
            <a:r>
              <a:rPr lang="en-US" sz="41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ANALYSIS APPROACH ( NLP TECHNIQUES)</a:t>
            </a:r>
            <a:endParaRPr sz="41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13"/>
          <p:cNvSpPr txBox="1"/>
          <p:nvPr/>
        </p:nvSpPr>
        <p:spPr>
          <a:xfrm>
            <a:off x="12909098" y="2621139"/>
            <a:ext cx="5013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50"/>
              <a:buFont typeface="Calibri"/>
              <a:buNone/>
            </a:pPr>
            <a:r>
              <a:rPr lang="en-US" sz="405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TF-IDF MODEL</a:t>
            </a:r>
            <a:endParaRPr/>
          </a:p>
        </p:txBody>
      </p:sp>
      <p:grpSp>
        <p:nvGrpSpPr>
          <p:cNvPr id="424" name="Google Shape;424;p13"/>
          <p:cNvGrpSpPr/>
          <p:nvPr/>
        </p:nvGrpSpPr>
        <p:grpSpPr>
          <a:xfrm>
            <a:off x="676679" y="2621153"/>
            <a:ext cx="5767663" cy="5023636"/>
            <a:chOff x="1523768" y="2791040"/>
            <a:chExt cx="4936800" cy="4777136"/>
          </a:xfrm>
        </p:grpSpPr>
        <p:sp>
          <p:nvSpPr>
            <p:cNvPr id="425" name="Google Shape;425;p13"/>
            <p:cNvSpPr txBox="1"/>
            <p:nvPr/>
          </p:nvSpPr>
          <p:spPr>
            <a:xfrm>
              <a:off x="1523768" y="2791040"/>
              <a:ext cx="4936800" cy="5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4050"/>
                <a:buFont typeface="Calibri"/>
                <a:buNone/>
              </a:pPr>
              <a:r>
                <a:rPr lang="en-US" sz="4050" b="1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BAG OF WORDS MODEL </a:t>
              </a:r>
              <a:endParaRPr/>
            </a:p>
          </p:txBody>
        </p:sp>
        <p:sp>
          <p:nvSpPr>
            <p:cNvPr id="426" name="Google Shape;426;p13"/>
            <p:cNvSpPr txBox="1"/>
            <p:nvPr/>
          </p:nvSpPr>
          <p:spPr>
            <a:xfrm>
              <a:off x="1580299" y="4274776"/>
              <a:ext cx="3778200" cy="329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Times New Roman"/>
                <a:buChar char="★"/>
              </a:pPr>
              <a:r>
                <a:rPr lang="en-US" sz="2500" b="1">
                  <a:solidFill>
                    <a:schemeClr val="lt1"/>
                  </a:solidFill>
                  <a:highlight>
                    <a:schemeClr val="dk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Simplest form of text representation in numbers.</a:t>
              </a:r>
              <a:endParaRPr sz="2500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Times New Roman"/>
                <a:buChar char="★"/>
              </a:pPr>
              <a:r>
                <a:rPr lang="en-US" sz="2500" b="1">
                  <a:solidFill>
                    <a:schemeClr val="lt1"/>
                  </a:solidFill>
                  <a:highlight>
                    <a:schemeClr val="dk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Represents a sentence as a bag of words vector</a:t>
              </a:r>
              <a:endParaRPr sz="2500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marR="0" lvl="0" indent="-3873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Times New Roman"/>
                <a:buChar char="★"/>
              </a:pPr>
              <a:r>
                <a:rPr lang="en-US" sz="2500" b="1">
                  <a:solidFill>
                    <a:schemeClr val="lt1"/>
                  </a:solidFill>
                  <a:highlight>
                    <a:schemeClr val="dk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Bag of words are easy to interpret</a:t>
              </a:r>
              <a:endParaRPr sz="2500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27" name="Google Shape;427;p13"/>
          <p:cNvSpPr/>
          <p:nvPr/>
        </p:nvSpPr>
        <p:spPr>
          <a:xfrm>
            <a:off x="0" y="9573338"/>
            <a:ext cx="18288000" cy="714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3"/>
          <p:cNvSpPr/>
          <p:nvPr/>
        </p:nvSpPr>
        <p:spPr>
          <a:xfrm rot="7963437">
            <a:off x="17167777" y="8365150"/>
            <a:ext cx="1935108" cy="1297277"/>
          </a:xfrm>
          <a:custGeom>
            <a:avLst/>
            <a:gdLst/>
            <a:ahLst/>
            <a:cxnLst/>
            <a:rect l="l" t="t" r="r" b="b"/>
            <a:pathLst>
              <a:path w="765" h="547" extrusionOk="0">
                <a:moveTo>
                  <a:pt x="0" y="547"/>
                </a:moveTo>
                <a:lnTo>
                  <a:pt x="195" y="547"/>
                </a:lnTo>
                <a:lnTo>
                  <a:pt x="765" y="0"/>
                </a:lnTo>
                <a:lnTo>
                  <a:pt x="570" y="0"/>
                </a:lnTo>
                <a:lnTo>
                  <a:pt x="0" y="54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3"/>
          <p:cNvSpPr txBox="1"/>
          <p:nvPr/>
        </p:nvSpPr>
        <p:spPr>
          <a:xfrm>
            <a:off x="12588173" y="3715249"/>
            <a:ext cx="4414200" cy="5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★"/>
            </a:pPr>
            <a:r>
              <a:rPr lang="en-US" sz="2500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Generalization of the Bag of Words model which uses the Term Frequency and Inverse Document frequency approach.</a:t>
            </a:r>
            <a:endParaRPr sz="2500" b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★"/>
            </a:pPr>
            <a:r>
              <a:rPr lang="en-US" sz="2500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TF-IDF usually performs better in machine learning models.</a:t>
            </a:r>
            <a:endParaRPr sz="2500" b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★"/>
            </a:pPr>
            <a:r>
              <a:rPr lang="en-US" sz="2500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TF-IDF model contains information on the more important words and the less important ones as well.</a:t>
            </a:r>
            <a:endParaRPr sz="2500" b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F9797-28D7-3C30-9F68-B29185F5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28" y="3338949"/>
            <a:ext cx="2262712" cy="23112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g245ff388c53_0_171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445" name="Google Shape;445;g245ff388c53_0_171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g245ff388c53_0_171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g245ff388c53_0_171"/>
          <p:cNvSpPr/>
          <p:nvPr/>
        </p:nvSpPr>
        <p:spPr>
          <a:xfrm>
            <a:off x="528775" y="557525"/>
            <a:ext cx="17359121" cy="959561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245ff388c53_0_171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245ff388c53_0_171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PRE-PROCESSING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4000" b="1" dirty="0">
              <a:solidFill>
                <a:schemeClr val="lt1"/>
              </a:solidFill>
            </a:endParaRPr>
          </a:p>
        </p:txBody>
      </p:sp>
      <p:pic>
        <p:nvPicPr>
          <p:cNvPr id="451" name="Google Shape;451;g245ff388c53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45ff388c53_0_171"/>
          <p:cNvSpPr txBox="1"/>
          <p:nvPr/>
        </p:nvSpPr>
        <p:spPr>
          <a:xfrm>
            <a:off x="9240900" y="2333100"/>
            <a:ext cx="6552300" cy="4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g245ff388c53_0_171"/>
          <p:cNvSpPr txBox="1"/>
          <p:nvPr/>
        </p:nvSpPr>
        <p:spPr>
          <a:xfrm>
            <a:off x="2043525" y="2978700"/>
            <a:ext cx="427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45ff388c53_0_171"/>
          <p:cNvSpPr txBox="1"/>
          <p:nvPr/>
        </p:nvSpPr>
        <p:spPr>
          <a:xfrm>
            <a:off x="2424525" y="2793150"/>
            <a:ext cx="554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g245ff388c53_0_171"/>
          <p:cNvSpPr/>
          <p:nvPr/>
        </p:nvSpPr>
        <p:spPr>
          <a:xfrm>
            <a:off x="1298925" y="2599250"/>
            <a:ext cx="7793100" cy="845100"/>
          </a:xfrm>
          <a:prstGeom prst="roundRect">
            <a:avLst>
              <a:gd name="adj" fmla="val 16667"/>
            </a:avLst>
          </a:prstGeom>
          <a:solidFill>
            <a:srgbClr val="1B9DF0"/>
          </a:solidFill>
          <a:ln>
            <a:noFill/>
          </a:ln>
          <a:effectLst>
            <a:reflection stA="17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Clubbing the ratings 1:-1, 2:-1, 3:0, 4:1, 5:1</a:t>
            </a:r>
            <a:endParaRPr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B9DF0"/>
              </a:solidFill>
            </a:endParaRPr>
          </a:p>
        </p:txBody>
      </p:sp>
      <p:sp>
        <p:nvSpPr>
          <p:cNvPr id="456" name="Google Shape;456;g245ff388c53_0_171"/>
          <p:cNvSpPr/>
          <p:nvPr/>
        </p:nvSpPr>
        <p:spPr>
          <a:xfrm>
            <a:off x="1107100" y="3064700"/>
            <a:ext cx="588900" cy="57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300" b="1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g245ff388c53_0_171"/>
          <p:cNvSpPr/>
          <p:nvPr/>
        </p:nvSpPr>
        <p:spPr>
          <a:xfrm>
            <a:off x="9713775" y="2498800"/>
            <a:ext cx="7688700" cy="1049372"/>
          </a:xfrm>
          <a:prstGeom prst="roundRect">
            <a:avLst>
              <a:gd name="adj" fmla="val 16667"/>
            </a:avLst>
          </a:prstGeom>
          <a:solidFill>
            <a:srgbClr val="1B9DF0"/>
          </a:solidFill>
          <a:ln>
            <a:noFill/>
          </a:ln>
          <a:effectLst>
            <a:reflection stA="17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regular expression library to remove </a:t>
            </a:r>
            <a:r>
              <a:rPr lang="en-US" sz="22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urls</a:t>
            </a:r>
            <a:r>
              <a:rPr lang="en-US" sz="22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emojis , punctuations , </a:t>
            </a:r>
            <a:r>
              <a:rPr lang="en-US" sz="22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stopword</a:t>
            </a:r>
            <a:r>
              <a:rPr lang="en-US" sz="22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removal , convert to lowercase </a:t>
            </a:r>
            <a:r>
              <a:rPr lang="en-US" sz="22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</a:t>
            </a:r>
            <a:r>
              <a:rPr lang="en-US" sz="22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22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B9DF0"/>
              </a:solidFill>
            </a:endParaRPr>
          </a:p>
        </p:txBody>
      </p:sp>
      <p:sp>
        <p:nvSpPr>
          <p:cNvPr id="458" name="Google Shape;458;g245ff388c53_0_171"/>
          <p:cNvSpPr/>
          <p:nvPr/>
        </p:nvSpPr>
        <p:spPr>
          <a:xfrm>
            <a:off x="9283850" y="3042823"/>
            <a:ext cx="588900" cy="57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300" b="1" dirty="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g245ff388c53_0_171"/>
          <p:cNvSpPr/>
          <p:nvPr/>
        </p:nvSpPr>
        <p:spPr>
          <a:xfrm>
            <a:off x="9837051" y="6708395"/>
            <a:ext cx="7973271" cy="1039017"/>
          </a:xfrm>
          <a:prstGeom prst="roundRect">
            <a:avLst>
              <a:gd name="adj" fmla="val 16667"/>
            </a:avLst>
          </a:prstGeom>
          <a:solidFill>
            <a:srgbClr val="1B9DF0"/>
          </a:solidFill>
          <a:ln>
            <a:noFill/>
          </a:ln>
          <a:effectLst>
            <a:reflection stA="17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TF-IDF Vectorizer from scikit-learn to convert processed text descriptions in to a matrix of TF-IDF values</a:t>
            </a:r>
            <a:endParaRPr b="1" dirty="0">
              <a:solidFill>
                <a:srgbClr val="1B9DF0"/>
              </a:solidFill>
            </a:endParaRPr>
          </a:p>
        </p:txBody>
      </p:sp>
      <p:sp>
        <p:nvSpPr>
          <p:cNvPr id="460" name="Google Shape;460;g245ff388c53_0_171"/>
          <p:cNvSpPr/>
          <p:nvPr/>
        </p:nvSpPr>
        <p:spPr>
          <a:xfrm>
            <a:off x="9397129" y="7168114"/>
            <a:ext cx="588900" cy="57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300" b="1" dirty="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g245ff388c53_0_171"/>
          <p:cNvSpPr/>
          <p:nvPr/>
        </p:nvSpPr>
        <p:spPr>
          <a:xfrm>
            <a:off x="1179655" y="6703680"/>
            <a:ext cx="7688700" cy="1043733"/>
          </a:xfrm>
          <a:prstGeom prst="roundRect">
            <a:avLst>
              <a:gd name="adj" fmla="val 16667"/>
            </a:avLst>
          </a:prstGeom>
          <a:solidFill>
            <a:srgbClr val="1B9DF0"/>
          </a:solidFill>
          <a:ln>
            <a:noFill/>
          </a:ln>
          <a:effectLst>
            <a:reflection stA="17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the processed reviews description from Step 2 to do the Word frequency analysis</a:t>
            </a:r>
            <a:endParaRPr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B9DF0"/>
              </a:solidFill>
            </a:endParaRPr>
          </a:p>
        </p:txBody>
      </p:sp>
      <p:sp>
        <p:nvSpPr>
          <p:cNvPr id="462" name="Google Shape;462;g245ff388c53_0_171"/>
          <p:cNvSpPr/>
          <p:nvPr/>
        </p:nvSpPr>
        <p:spPr>
          <a:xfrm>
            <a:off x="838482" y="7259131"/>
            <a:ext cx="588900" cy="57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300" b="1" dirty="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g245ff388c53_0_171"/>
          <p:cNvSpPr txBox="1"/>
          <p:nvPr/>
        </p:nvSpPr>
        <p:spPr>
          <a:xfrm>
            <a:off x="9562800" y="5065675"/>
            <a:ext cx="410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55FB3-CD3D-B124-C064-330A75201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457" y="1125627"/>
            <a:ext cx="957824" cy="97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D94F91-C384-954D-AEA4-6B03E0510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134" y="3425173"/>
            <a:ext cx="7572277" cy="204070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g246928937a3_0_3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473" name="Google Shape;473;g246928937a3_0_3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246928937a3_0_3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g246928937a3_0_3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246928937a3_0_3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246928937a3_0_3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CLOUD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479" name="Google Shape;479;g246928937a3_0_3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g246928937a3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246928937a3_0_3"/>
          <p:cNvSpPr txBox="1"/>
          <p:nvPr/>
        </p:nvSpPr>
        <p:spPr>
          <a:xfrm>
            <a:off x="10841175" y="2840175"/>
            <a:ext cx="49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82" name="Google Shape;482;g246928937a3_0_3"/>
          <p:cNvSpPr txBox="1"/>
          <p:nvPr/>
        </p:nvSpPr>
        <p:spPr>
          <a:xfrm>
            <a:off x="9910171" y="1926956"/>
            <a:ext cx="7089600" cy="585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500" b="1" dirty="0">
              <a:solidFill>
                <a:srgbClr val="E3E3E3"/>
              </a:solidFill>
              <a:highlight>
                <a:srgbClr val="13131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3E3E3"/>
              </a:buClr>
              <a:buSzPts val="2500"/>
              <a:buFont typeface="Times New Roman"/>
              <a:buChar char="★"/>
            </a:pPr>
            <a:r>
              <a:rPr lang="en-US" sz="2500" b="1" dirty="0">
                <a:solidFill>
                  <a:srgbClr val="E3E3E3"/>
                </a:solidFill>
                <a:highlight>
                  <a:srgbClr val="13131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Word size in the matrix indicated frequency (larger words = higher occurrence).</a:t>
            </a:r>
          </a:p>
          <a:p>
            <a:pPr marL="457200" lvl="0" indent="-3873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3E3E3"/>
              </a:buClr>
              <a:buSzPts val="2500"/>
              <a:buFont typeface="Times New Roman"/>
              <a:buChar char="★"/>
            </a:pPr>
            <a:r>
              <a:rPr lang="en-US" sz="2500" b="1" dirty="0">
                <a:solidFill>
                  <a:srgbClr val="E3E3E3"/>
                </a:solidFill>
                <a:highlight>
                  <a:srgbClr val="13131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Most prominent words for Rating -1 are Instagram, Twitter, account , app , thread , want &amp; post.</a:t>
            </a:r>
          </a:p>
          <a:p>
            <a:pPr marL="457200" lvl="0" indent="-3873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3E3E3"/>
              </a:buClr>
              <a:buSzPts val="2500"/>
              <a:buFont typeface="Times New Roman"/>
              <a:buChar char="★"/>
            </a:pPr>
            <a:r>
              <a:rPr lang="en-US" sz="2500" b="1" dirty="0">
                <a:solidFill>
                  <a:srgbClr val="E3E3E3"/>
                </a:solidFill>
                <a:highlight>
                  <a:srgbClr val="131314"/>
                </a:highlight>
                <a:latin typeface="Times New Roman"/>
                <a:cs typeface="Times New Roman"/>
              </a:rPr>
              <a:t>Negative words like "bad", "glitch", "problem", "delete", "issue", "boring", and "cant" (can't) suggest that many users have had unsatisfactory experiences with the app or platform.</a:t>
            </a:r>
            <a:endParaRPr sz="2500" b="1" dirty="0">
              <a:solidFill>
                <a:srgbClr val="E3E3E3"/>
              </a:solidFill>
              <a:highlight>
                <a:srgbClr val="131314"/>
              </a:highlight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g246928937a3_0_3"/>
          <p:cNvSpPr txBox="1"/>
          <p:nvPr/>
        </p:nvSpPr>
        <p:spPr>
          <a:xfrm>
            <a:off x="13303210" y="8704297"/>
            <a:ext cx="236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3"/>
              <a:buFont typeface="Arial"/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85555-1B64-7AA6-9933-443C0656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325" y="949060"/>
            <a:ext cx="929078" cy="948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7B002D-7B63-83C4-68F9-EF8A285BF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179" y="2552703"/>
            <a:ext cx="7772400" cy="41773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g246928937a3_0_3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473" name="Google Shape;473;g246928937a3_0_3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246928937a3_0_3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g246928937a3_0_3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246928937a3_0_3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246928937a3_0_3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CLOUD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479" name="Google Shape;479;g246928937a3_0_3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g246928937a3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246928937a3_0_3"/>
          <p:cNvSpPr txBox="1"/>
          <p:nvPr/>
        </p:nvSpPr>
        <p:spPr>
          <a:xfrm>
            <a:off x="10841175" y="2840175"/>
            <a:ext cx="49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82" name="Google Shape;482;g246928937a3_0_3"/>
          <p:cNvSpPr txBox="1"/>
          <p:nvPr/>
        </p:nvSpPr>
        <p:spPr>
          <a:xfrm>
            <a:off x="2078186" y="6086564"/>
            <a:ext cx="14371489" cy="358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500" b="1" dirty="0">
              <a:solidFill>
                <a:srgbClr val="E3E3E3"/>
              </a:solidFill>
              <a:highlight>
                <a:srgbClr val="13131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3E3E3"/>
              </a:buClr>
              <a:buSzPts val="2500"/>
              <a:buFont typeface="Times New Roman"/>
              <a:buChar char="★"/>
            </a:pPr>
            <a:r>
              <a:rPr lang="en-US" sz="2500" b="1" dirty="0">
                <a:solidFill>
                  <a:srgbClr val="E3E3E3"/>
                </a:solidFill>
                <a:highlight>
                  <a:srgbClr val="13131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 Rating 0 - </a:t>
            </a:r>
            <a:r>
              <a:rPr lang="en-US" sz="2500" b="1" dirty="0">
                <a:solidFill>
                  <a:srgbClr val="E3E3E3"/>
                </a:solidFill>
                <a:highlight>
                  <a:srgbClr val="131314"/>
                </a:highlight>
                <a:latin typeface="Times New Roman"/>
                <a:cs typeface="Times New Roman"/>
              </a:rPr>
              <a:t>A mix of both positive ("good", "love", "like", "better", "nice") and negative words ("bad", "problem", "issue", "bug", "cant" [can't]) hint at a balanced view, reflective of the neutral rating</a:t>
            </a:r>
            <a:r>
              <a:rPr lang="en-US" sz="3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457200" lvl="0" indent="-3873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3E3E3"/>
              </a:buClr>
              <a:buSzPts val="2500"/>
              <a:buFont typeface="Times New Roman"/>
              <a:buChar char="★"/>
            </a:pPr>
            <a:r>
              <a:rPr lang="en-US" sz="2500" b="1" dirty="0">
                <a:solidFill>
                  <a:srgbClr val="E3E3E3"/>
                </a:solidFill>
                <a:highlight>
                  <a:srgbClr val="131314"/>
                </a:highlight>
                <a:latin typeface="Times New Roman"/>
                <a:cs typeface="Times New Roman"/>
              </a:rPr>
              <a:t>For Rating 1 - Predominantly positive sentiments can be observed with words like "love", "great", "good", "nice", "best", "amazing", "happy", "cool", and "wow".</a:t>
            </a:r>
            <a:endParaRPr lang="en-US" sz="2500" b="1" dirty="0">
              <a:solidFill>
                <a:srgbClr val="E3E3E3"/>
              </a:solidFill>
              <a:highlight>
                <a:srgbClr val="131314"/>
              </a:highlight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g246928937a3_0_3"/>
          <p:cNvSpPr txBox="1"/>
          <p:nvPr/>
        </p:nvSpPr>
        <p:spPr>
          <a:xfrm>
            <a:off x="13303210" y="8704297"/>
            <a:ext cx="236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3"/>
              <a:buFont typeface="Arial"/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85555-1B64-7AA6-9933-443C0656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325" y="949060"/>
            <a:ext cx="929078" cy="948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2E4674-4AAE-5D2B-973A-4DCD103B7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446" y="2260685"/>
            <a:ext cx="7772400" cy="4177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449A9-7DAD-854C-806F-4F96C573F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492" y="2233912"/>
            <a:ext cx="7772400" cy="4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94715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g245ff388c53_0_85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404" name="Google Shape;404;g245ff388c53_0_85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g245ff388c53_0_85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g245ff388c53_0_85"/>
          <p:cNvSpPr/>
          <p:nvPr/>
        </p:nvSpPr>
        <p:spPr>
          <a:xfrm>
            <a:off x="905752" y="585023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245ff388c53_0_85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245ff388c53_0_85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410" name="Google Shape;410;g245ff388c53_0_85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g245ff388c53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45ff388c53_0_85"/>
          <p:cNvSpPr txBox="1"/>
          <p:nvPr/>
        </p:nvSpPr>
        <p:spPr>
          <a:xfrm>
            <a:off x="1869525" y="7564498"/>
            <a:ext cx="13737658" cy="174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" indent="0" algn="just">
              <a:lnSpc>
                <a:spcPct val="115000"/>
              </a:lnSpc>
              <a:buClr>
                <a:srgbClr val="1B9DF0"/>
              </a:buClr>
              <a:buSzPts val="2400"/>
              <a:buFont typeface="Arial"/>
              <a:buNone/>
            </a:pPr>
            <a:r>
              <a:rPr lang="en-US" sz="2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Positive feedback : Phrases like "so good," "very nice</a:t>
            </a:r>
            <a:r>
              <a:rPr lang="en-US" sz="2200" b="1" dirty="0">
                <a:solidFill>
                  <a:schemeClr val="bg1"/>
                </a:solidFill>
                <a:highlight>
                  <a:srgbClr val="131314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,"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"very good," "good app," and "nice app" appear to be quite frequent, suggesting that there is positive feedback</a:t>
            </a:r>
          </a:p>
          <a:p>
            <a:pPr marL="76200" indent="0" algn="just">
              <a:lnSpc>
                <a:spcPct val="115000"/>
              </a:lnSpc>
              <a:buClr>
                <a:srgbClr val="1B9DF0"/>
              </a:buClr>
              <a:buSzPts val="2400"/>
              <a:buFont typeface="Arial"/>
              <a:buNone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 Comparison with twitter : 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Bigrams like "copy twitter" and "better than" and trigrams like "copy paste twitter," "much better than," and "better than twitter"  strongly indicate comparison with Twitter </a:t>
            </a: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6092AD-3C4B-6EBF-1783-5306F8AED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65" y="2498799"/>
            <a:ext cx="7752845" cy="4889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75663E-2B7E-5178-FE0F-112F9CF2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615" y="2493338"/>
            <a:ext cx="8676618" cy="4900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E12317-8C20-9458-A03E-247D77171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325" y="949060"/>
            <a:ext cx="929078" cy="948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8BD73-DF93-32D4-7818-CCD9865A3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028" y="7638488"/>
            <a:ext cx="422888" cy="43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F53FFD-2B06-9686-7660-B54B5236F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298" y="8364498"/>
            <a:ext cx="422888" cy="4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0716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g246928937a3_0_47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514" name="Google Shape;514;g246928937a3_0_47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g246928937a3_0_47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g246928937a3_0_47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rgbClr val="1B9D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g246928937a3_0_47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</a:t>
            </a:r>
            <a:endParaRPr dirty="0"/>
          </a:p>
        </p:txBody>
      </p:sp>
      <p:sp>
        <p:nvSpPr>
          <p:cNvPr id="519" name="Google Shape;519;g246928937a3_0_47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MODEL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520" name="Google Shape;520;g246928937a3_0_47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1" name="Google Shape;521;g246928937a3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46928937a3_0_47"/>
          <p:cNvSpPr txBox="1"/>
          <p:nvPr/>
        </p:nvSpPr>
        <p:spPr>
          <a:xfrm>
            <a:off x="10841175" y="2840175"/>
            <a:ext cx="49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3" name="Google Shape;523;g246928937a3_0_47"/>
          <p:cNvSpPr txBox="1"/>
          <p:nvPr/>
        </p:nvSpPr>
        <p:spPr>
          <a:xfrm>
            <a:off x="9421499" y="2322300"/>
            <a:ext cx="7701071" cy="1022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800" b="1" dirty="0">
              <a:solidFill>
                <a:srgbClr val="F2F2F2"/>
              </a:solidFill>
              <a:highlight>
                <a:srgbClr val="13131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Random Forest classifier is initialized with 100 trees (</a:t>
            </a:r>
            <a:r>
              <a:rPr lang="en-US" sz="2200" b="1" dirty="0" err="1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n_estimators</a:t>
            </a:r>
            <a:r>
              <a:rPr lang="en-US" sz="2200" b="1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there was class imbalance , applied SMOTE to create samples for the minority class in the training data</a:t>
            </a: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RF Model accuracy is 74.73 % </a:t>
            </a: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cs typeface="Times New Roman"/>
              </a:rPr>
              <a:t>Model demonstrates good performance for classes -1 and 1 with high precision, recall, and F1-scores. However, it struggles with class 0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  <a:endParaRPr lang="en-US" sz="2200" b="1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endParaRPr lang="en-US" sz="2200" b="1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900" marR="43180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</a:pPr>
            <a:endParaRPr sz="2100" b="1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F2F2F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solidFill>
                <a:srgbClr val="E3E3E3"/>
              </a:solidFill>
              <a:highlight>
                <a:srgbClr val="13131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g246928937a3_0_47"/>
          <p:cNvSpPr txBox="1"/>
          <p:nvPr/>
        </p:nvSpPr>
        <p:spPr>
          <a:xfrm>
            <a:off x="13303210" y="8704297"/>
            <a:ext cx="236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3"/>
              <a:buFont typeface="Arial"/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D323BD-4D23-1FCA-6DB4-FA9465912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429" y="3204476"/>
            <a:ext cx="7099407" cy="3518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48E18-3106-A8C5-5F57-A4E7452DA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325" y="1055813"/>
            <a:ext cx="929078" cy="948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1054F-BE0E-B70F-55DE-A69BD2F62AE4}"/>
              </a:ext>
            </a:extLst>
          </p:cNvPr>
          <p:cNvSpPr txBox="1"/>
          <p:nvPr/>
        </p:nvSpPr>
        <p:spPr>
          <a:xfrm>
            <a:off x="1217201" y="2644420"/>
            <a:ext cx="3137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SMOTE :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g246928937a3_0_47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514" name="Google Shape;514;g246928937a3_0_47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g246928937a3_0_47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g246928937a3_0_47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rgbClr val="1B9D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g246928937a3_0_47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</a:t>
            </a:r>
            <a:endParaRPr dirty="0"/>
          </a:p>
        </p:txBody>
      </p:sp>
      <p:sp>
        <p:nvSpPr>
          <p:cNvPr id="519" name="Google Shape;519;g246928937a3_0_47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BOOST MODEL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520" name="Google Shape;520;g246928937a3_0_47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1" name="Google Shape;521;g246928937a3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46928937a3_0_47"/>
          <p:cNvSpPr txBox="1"/>
          <p:nvPr/>
        </p:nvSpPr>
        <p:spPr>
          <a:xfrm>
            <a:off x="10841175" y="2840175"/>
            <a:ext cx="49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3" name="Google Shape;523;g246928937a3_0_47"/>
          <p:cNvSpPr txBox="1"/>
          <p:nvPr/>
        </p:nvSpPr>
        <p:spPr>
          <a:xfrm>
            <a:off x="9421500" y="2322300"/>
            <a:ext cx="6552300" cy="562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cs typeface="Times New Roman"/>
              </a:rPr>
              <a:t>The Gradient Boosting classifier is trained using the training data that has been balanced using the SMOTE technique.</a:t>
            </a:r>
          </a:p>
          <a:p>
            <a:pPr marL="88900" marR="43180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</a:pPr>
            <a:endParaRPr lang="en-US" sz="2200" b="1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GBM Model accuracy is 63.207 % </a:t>
            </a:r>
          </a:p>
          <a:p>
            <a:pPr marL="88900" marR="43180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</a:pPr>
            <a:endParaRPr lang="en-US" sz="2200" b="1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cs typeface="Times New Roman"/>
              </a:rPr>
              <a:t>Model performs well for Class 1 followed by Class -1 and class 0 looking at the f1-scores.</a:t>
            </a: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cs typeface="Times New Roman"/>
              </a:rPr>
              <a:t>The recall for class 0 has increased in the Gradient Boosting model compared to the Random Forest, suggesting it might be better at capturing the actual instances of this class.</a:t>
            </a:r>
          </a:p>
        </p:txBody>
      </p:sp>
      <p:sp>
        <p:nvSpPr>
          <p:cNvPr id="524" name="Google Shape;524;g246928937a3_0_47"/>
          <p:cNvSpPr txBox="1"/>
          <p:nvPr/>
        </p:nvSpPr>
        <p:spPr>
          <a:xfrm>
            <a:off x="13303210" y="8704297"/>
            <a:ext cx="236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3"/>
              <a:buFont typeface="Arial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48E18-3106-A8C5-5F57-A4E7452DA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325" y="1055813"/>
            <a:ext cx="929078" cy="948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CEED9E-0B55-CECA-C148-E27B8C0FD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6" y="3346300"/>
            <a:ext cx="6685805" cy="36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5980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g246928937a3_0_26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491" name="Google Shape;491;g246928937a3_0_26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g246928937a3_0_26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g246928937a3_0_26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246928937a3_0_26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246928937a3_0_26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 Model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497" name="Google Shape;497;g246928937a3_0_26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8" name="Google Shape;498;g246928937a3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246928937a3_0_26"/>
          <p:cNvSpPr txBox="1"/>
          <p:nvPr/>
        </p:nvSpPr>
        <p:spPr>
          <a:xfrm>
            <a:off x="10841175" y="2840175"/>
            <a:ext cx="49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01" name="Google Shape;501;g246928937a3_0_26"/>
          <p:cNvSpPr txBox="1"/>
          <p:nvPr/>
        </p:nvSpPr>
        <p:spPr>
          <a:xfrm>
            <a:off x="13303210" y="8704297"/>
            <a:ext cx="236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3"/>
              <a:buFont typeface="Arial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25406-7514-9B8A-540D-675D86D3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325" y="1055813"/>
            <a:ext cx="929078" cy="948988"/>
          </a:xfrm>
          <a:prstGeom prst="rect">
            <a:avLst/>
          </a:prstGeom>
        </p:spPr>
      </p:pic>
      <p:sp>
        <p:nvSpPr>
          <p:cNvPr id="4" name="Google Shape;523;g246928937a3_0_47">
            <a:extLst>
              <a:ext uri="{FF2B5EF4-FFF2-40B4-BE49-F238E27FC236}">
                <a16:creationId xmlns:a16="http://schemas.microsoft.com/office/drawing/2014/main" id="{AB5C3459-5004-EF84-2D1C-CC63669044BB}"/>
              </a:ext>
            </a:extLst>
          </p:cNvPr>
          <p:cNvSpPr txBox="1"/>
          <p:nvPr/>
        </p:nvSpPr>
        <p:spPr>
          <a:xfrm>
            <a:off x="9525900" y="2140783"/>
            <a:ext cx="6552300" cy="983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800" b="1" dirty="0">
              <a:solidFill>
                <a:srgbClr val="F2F2F2"/>
              </a:solidFill>
              <a:highlight>
                <a:srgbClr val="13131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cs typeface="Times New Roman"/>
              </a:rPr>
              <a:t>The SVM classifier is trained using the training data that has been balanced using the SMOTE technique.</a:t>
            </a:r>
          </a:p>
          <a:p>
            <a:pPr marL="88900" marR="43180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</a:pPr>
            <a:endParaRPr lang="en-US" sz="2200" b="1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SVM Model accuracy is 74.17 % </a:t>
            </a:r>
          </a:p>
          <a:p>
            <a:pPr marL="88900" marR="43180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</a:pPr>
            <a:endParaRPr lang="en-US" sz="2200" b="1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cs typeface="Times New Roman"/>
              </a:rPr>
              <a:t>Model is performing reasonably well for classes -1 and 1 with high precision, recall, and F1-scores. However, it struggles with class 0</a:t>
            </a:r>
            <a:r>
              <a:rPr lang="en-US" sz="3200" dirty="0">
                <a:solidFill>
                  <a:srgbClr val="374151"/>
                </a:solidFill>
                <a:latin typeface="Söhne"/>
                <a:cs typeface="Times New Roman"/>
              </a:rPr>
              <a:t> </a:t>
            </a:r>
            <a:endParaRPr lang="en-US" sz="2200" b="1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4318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Times New Roman"/>
              <a:buChar char="★"/>
            </a:pPr>
            <a:endParaRPr sz="2100" b="1" dirty="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F2F2F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solidFill>
                <a:srgbClr val="E3E3E3"/>
              </a:solidFill>
              <a:highlight>
                <a:srgbClr val="13131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9FFB9-D58B-DC3A-3DA6-AD69253C8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632" y="3178831"/>
            <a:ext cx="7476469" cy="400644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0E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5ff388c53_2_210"/>
          <p:cNvSpPr txBox="1"/>
          <p:nvPr/>
        </p:nvSpPr>
        <p:spPr>
          <a:xfrm>
            <a:off x="2929052" y="607473"/>
            <a:ext cx="6118500" cy="12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6"/>
              <a:buFont typeface="Helvetica Neue"/>
              <a:buNone/>
            </a:pPr>
            <a:r>
              <a:rPr lang="en-US" sz="3106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WORKFLOW	</a:t>
            </a:r>
            <a:endParaRPr sz="3106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@ALY6020</a:t>
            </a:r>
            <a:endParaRPr sz="3306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g245ff388c53_2_210"/>
          <p:cNvSpPr/>
          <p:nvPr/>
        </p:nvSpPr>
        <p:spPr>
          <a:xfrm rot="10799990">
            <a:off x="16316881" y="8701567"/>
            <a:ext cx="1971118" cy="1555869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45ff388c53_2_210"/>
          <p:cNvSpPr/>
          <p:nvPr/>
        </p:nvSpPr>
        <p:spPr>
          <a:xfrm>
            <a:off x="-21771" y="7470"/>
            <a:ext cx="1861554" cy="1469385"/>
          </a:xfrm>
          <a:custGeom>
            <a:avLst/>
            <a:gdLst/>
            <a:ahLst/>
            <a:cxnLst/>
            <a:rect l="l" t="t" r="r" b="b"/>
            <a:pathLst>
              <a:path w="1125" h="888" extrusionOk="0">
                <a:moveTo>
                  <a:pt x="0" y="636"/>
                </a:moveTo>
                <a:lnTo>
                  <a:pt x="242" y="888"/>
                </a:lnTo>
                <a:lnTo>
                  <a:pt x="1125" y="0"/>
                </a:lnTo>
                <a:lnTo>
                  <a:pt x="0" y="0"/>
                </a:lnTo>
                <a:lnTo>
                  <a:pt x="0" y="63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245ff388c53_2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149" y="-285100"/>
            <a:ext cx="855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45ff388c53_2_210"/>
          <p:cNvSpPr txBox="1"/>
          <p:nvPr/>
        </p:nvSpPr>
        <p:spPr>
          <a:xfrm>
            <a:off x="-369126" y="2402971"/>
            <a:ext cx="2936400" cy="1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11" b="1" dirty="0">
                <a:solidFill>
                  <a:srgbClr val="1B9D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</a:t>
            </a:r>
            <a:endParaRPr lang="en-US" sz="3306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g245ff388c53_2_210"/>
          <p:cNvSpPr/>
          <p:nvPr/>
        </p:nvSpPr>
        <p:spPr>
          <a:xfrm>
            <a:off x="2225700" y="2044250"/>
            <a:ext cx="15232658" cy="1097593"/>
          </a:xfrm>
          <a:custGeom>
            <a:avLst/>
            <a:gdLst/>
            <a:ahLst/>
            <a:cxnLst/>
            <a:rect l="l" t="t" r="r" b="b"/>
            <a:pathLst>
              <a:path w="9080571" h="670286" extrusionOk="0">
                <a:moveTo>
                  <a:pt x="8956110" y="670286"/>
                </a:moveTo>
                <a:lnTo>
                  <a:pt x="124460" y="670286"/>
                </a:lnTo>
                <a:cubicBezTo>
                  <a:pt x="55880" y="670286"/>
                  <a:pt x="0" y="614406"/>
                  <a:pt x="0" y="54582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956110" y="0"/>
                </a:lnTo>
                <a:cubicBezTo>
                  <a:pt x="9024690" y="0"/>
                  <a:pt x="9080571" y="55880"/>
                  <a:pt x="9080571" y="124460"/>
                </a:cubicBezTo>
                <a:lnTo>
                  <a:pt x="9080571" y="545826"/>
                </a:lnTo>
                <a:cubicBezTo>
                  <a:pt x="9080571" y="614406"/>
                  <a:pt x="9024690" y="670286"/>
                  <a:pt x="8956110" y="670286"/>
                </a:cubicBezTo>
                <a:close/>
              </a:path>
            </a:pathLst>
          </a:custGeom>
          <a:solidFill>
            <a:srgbClr val="1B1E2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45ff388c53_2_210"/>
          <p:cNvSpPr/>
          <p:nvPr/>
        </p:nvSpPr>
        <p:spPr>
          <a:xfrm>
            <a:off x="2225697" y="3222626"/>
            <a:ext cx="15232658" cy="1124405"/>
          </a:xfrm>
          <a:custGeom>
            <a:avLst/>
            <a:gdLst/>
            <a:ahLst/>
            <a:cxnLst/>
            <a:rect l="l" t="t" r="r" b="b"/>
            <a:pathLst>
              <a:path w="9080571" h="670286" extrusionOk="0">
                <a:moveTo>
                  <a:pt x="8956110" y="670286"/>
                </a:moveTo>
                <a:lnTo>
                  <a:pt x="124460" y="670286"/>
                </a:lnTo>
                <a:cubicBezTo>
                  <a:pt x="55880" y="670286"/>
                  <a:pt x="0" y="614406"/>
                  <a:pt x="0" y="54582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956110" y="0"/>
                </a:lnTo>
                <a:cubicBezTo>
                  <a:pt x="9024690" y="0"/>
                  <a:pt x="9080571" y="55880"/>
                  <a:pt x="9080571" y="124460"/>
                </a:cubicBezTo>
                <a:lnTo>
                  <a:pt x="9080571" y="545826"/>
                </a:lnTo>
                <a:cubicBezTo>
                  <a:pt x="9080571" y="614406"/>
                  <a:pt x="9024690" y="670286"/>
                  <a:pt x="8956110" y="670286"/>
                </a:cubicBezTo>
                <a:close/>
              </a:path>
            </a:pathLst>
          </a:custGeom>
          <a:solidFill>
            <a:srgbClr val="1B1E2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45ff388c53_2_210"/>
          <p:cNvSpPr/>
          <p:nvPr/>
        </p:nvSpPr>
        <p:spPr>
          <a:xfrm>
            <a:off x="2225697" y="4413052"/>
            <a:ext cx="15232658" cy="1124405"/>
          </a:xfrm>
          <a:custGeom>
            <a:avLst/>
            <a:gdLst/>
            <a:ahLst/>
            <a:cxnLst/>
            <a:rect l="l" t="t" r="r" b="b"/>
            <a:pathLst>
              <a:path w="9080571" h="670286" extrusionOk="0">
                <a:moveTo>
                  <a:pt x="8956110" y="670286"/>
                </a:moveTo>
                <a:lnTo>
                  <a:pt x="124460" y="670286"/>
                </a:lnTo>
                <a:cubicBezTo>
                  <a:pt x="55880" y="670286"/>
                  <a:pt x="0" y="614406"/>
                  <a:pt x="0" y="54582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956110" y="0"/>
                </a:lnTo>
                <a:cubicBezTo>
                  <a:pt x="9024690" y="0"/>
                  <a:pt x="9080571" y="55880"/>
                  <a:pt x="9080571" y="124460"/>
                </a:cubicBezTo>
                <a:lnTo>
                  <a:pt x="9080571" y="545826"/>
                </a:lnTo>
                <a:cubicBezTo>
                  <a:pt x="9080571" y="614406"/>
                  <a:pt x="9024690" y="670286"/>
                  <a:pt x="8956110" y="670286"/>
                </a:cubicBezTo>
                <a:close/>
              </a:path>
            </a:pathLst>
          </a:custGeom>
          <a:solidFill>
            <a:srgbClr val="1B1E2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45ff388c53_2_210"/>
          <p:cNvSpPr/>
          <p:nvPr/>
        </p:nvSpPr>
        <p:spPr>
          <a:xfrm>
            <a:off x="2225697" y="5607377"/>
            <a:ext cx="15232658" cy="1097593"/>
          </a:xfrm>
          <a:custGeom>
            <a:avLst/>
            <a:gdLst/>
            <a:ahLst/>
            <a:cxnLst/>
            <a:rect l="l" t="t" r="r" b="b"/>
            <a:pathLst>
              <a:path w="9080571" h="670286" extrusionOk="0">
                <a:moveTo>
                  <a:pt x="8956110" y="670286"/>
                </a:moveTo>
                <a:lnTo>
                  <a:pt x="124460" y="670286"/>
                </a:lnTo>
                <a:cubicBezTo>
                  <a:pt x="55880" y="670286"/>
                  <a:pt x="0" y="614406"/>
                  <a:pt x="0" y="54582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956110" y="0"/>
                </a:lnTo>
                <a:cubicBezTo>
                  <a:pt x="9024690" y="0"/>
                  <a:pt x="9080571" y="55880"/>
                  <a:pt x="9080571" y="124460"/>
                </a:cubicBezTo>
                <a:lnTo>
                  <a:pt x="9080571" y="545826"/>
                </a:lnTo>
                <a:cubicBezTo>
                  <a:pt x="9080571" y="614406"/>
                  <a:pt x="9024690" y="670286"/>
                  <a:pt x="8956110" y="670286"/>
                </a:cubicBezTo>
                <a:close/>
              </a:path>
            </a:pathLst>
          </a:custGeom>
          <a:solidFill>
            <a:srgbClr val="1B1E2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45ff388c53_2_210"/>
          <p:cNvSpPr/>
          <p:nvPr/>
        </p:nvSpPr>
        <p:spPr>
          <a:xfrm>
            <a:off x="2225697" y="6761652"/>
            <a:ext cx="15232658" cy="1097593"/>
          </a:xfrm>
          <a:custGeom>
            <a:avLst/>
            <a:gdLst/>
            <a:ahLst/>
            <a:cxnLst/>
            <a:rect l="l" t="t" r="r" b="b"/>
            <a:pathLst>
              <a:path w="9080571" h="670286" extrusionOk="0">
                <a:moveTo>
                  <a:pt x="8956110" y="670286"/>
                </a:moveTo>
                <a:lnTo>
                  <a:pt x="124460" y="670286"/>
                </a:lnTo>
                <a:cubicBezTo>
                  <a:pt x="55880" y="670286"/>
                  <a:pt x="0" y="614406"/>
                  <a:pt x="0" y="54582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956110" y="0"/>
                </a:lnTo>
                <a:cubicBezTo>
                  <a:pt x="9024690" y="0"/>
                  <a:pt x="9080571" y="55880"/>
                  <a:pt x="9080571" y="124460"/>
                </a:cubicBezTo>
                <a:lnTo>
                  <a:pt x="9080571" y="545826"/>
                </a:lnTo>
                <a:cubicBezTo>
                  <a:pt x="9080571" y="614406"/>
                  <a:pt x="9024690" y="670286"/>
                  <a:pt x="8956110" y="670286"/>
                </a:cubicBezTo>
                <a:close/>
              </a:path>
            </a:pathLst>
          </a:custGeom>
          <a:solidFill>
            <a:srgbClr val="1B1E2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45ff388c53_2_210"/>
          <p:cNvSpPr/>
          <p:nvPr/>
        </p:nvSpPr>
        <p:spPr>
          <a:xfrm>
            <a:off x="2225697" y="7915927"/>
            <a:ext cx="15232658" cy="1097593"/>
          </a:xfrm>
          <a:custGeom>
            <a:avLst/>
            <a:gdLst/>
            <a:ahLst/>
            <a:cxnLst/>
            <a:rect l="l" t="t" r="r" b="b"/>
            <a:pathLst>
              <a:path w="9080571" h="670286" extrusionOk="0">
                <a:moveTo>
                  <a:pt x="8956110" y="670286"/>
                </a:moveTo>
                <a:lnTo>
                  <a:pt x="124460" y="670286"/>
                </a:lnTo>
                <a:cubicBezTo>
                  <a:pt x="55880" y="670286"/>
                  <a:pt x="0" y="614406"/>
                  <a:pt x="0" y="54582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956110" y="0"/>
                </a:lnTo>
                <a:cubicBezTo>
                  <a:pt x="9024690" y="0"/>
                  <a:pt x="9080571" y="55880"/>
                  <a:pt x="9080571" y="124460"/>
                </a:cubicBezTo>
                <a:lnTo>
                  <a:pt x="9080571" y="545826"/>
                </a:lnTo>
                <a:cubicBezTo>
                  <a:pt x="9080571" y="614406"/>
                  <a:pt x="9024690" y="670286"/>
                  <a:pt x="8956110" y="670286"/>
                </a:cubicBezTo>
                <a:close/>
              </a:path>
            </a:pathLst>
          </a:custGeom>
          <a:solidFill>
            <a:srgbClr val="1B1E2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45ff388c53_2_210"/>
          <p:cNvSpPr txBox="1"/>
          <p:nvPr/>
        </p:nvSpPr>
        <p:spPr>
          <a:xfrm>
            <a:off x="2454725" y="2338650"/>
            <a:ext cx="15003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29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6"/>
              <a:buFont typeface="Arial"/>
              <a:buNone/>
            </a:pPr>
            <a:r>
              <a:rPr lang="en-US" sz="3306" dirty="0">
                <a:solidFill>
                  <a:srgbClr val="FFFFFF"/>
                </a:solidFill>
              </a:rPr>
              <a:t>Data Cleaning, </a:t>
            </a:r>
            <a:r>
              <a:rPr lang="en-US" sz="3306" dirty="0">
                <a:solidFill>
                  <a:schemeClr val="lt1"/>
                </a:solidFill>
              </a:rPr>
              <a:t>Feature Engineering </a:t>
            </a:r>
            <a:r>
              <a:rPr lang="en-US" sz="3306" dirty="0">
                <a:solidFill>
                  <a:srgbClr val="FFFFFF"/>
                </a:solidFill>
              </a:rPr>
              <a:t>&amp; EDA</a:t>
            </a:r>
            <a:endParaRPr dirty="0"/>
          </a:p>
        </p:txBody>
      </p:sp>
      <p:sp>
        <p:nvSpPr>
          <p:cNvPr id="166" name="Google Shape;166;g245ff388c53_2_210"/>
          <p:cNvSpPr txBox="1"/>
          <p:nvPr/>
        </p:nvSpPr>
        <p:spPr>
          <a:xfrm>
            <a:off x="2454725" y="3523050"/>
            <a:ext cx="15003600" cy="1032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29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6"/>
              <a:buFont typeface="Arial"/>
              <a:buNone/>
            </a:pPr>
            <a:r>
              <a:rPr lang="en-US" sz="3306" dirty="0">
                <a:solidFill>
                  <a:srgbClr val="FFFFFF"/>
                </a:solidFill>
              </a:rPr>
              <a:t>Text Preprocessing &amp; Cleaning</a:t>
            </a:r>
            <a:endParaRPr dirty="0"/>
          </a:p>
        </p:txBody>
      </p:sp>
      <p:sp>
        <p:nvSpPr>
          <p:cNvPr id="167" name="Google Shape;167;g245ff388c53_2_210"/>
          <p:cNvSpPr txBox="1"/>
          <p:nvPr/>
        </p:nvSpPr>
        <p:spPr>
          <a:xfrm>
            <a:off x="2454725" y="5953338"/>
            <a:ext cx="6592800" cy="1032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29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6"/>
              <a:buFont typeface="Arial"/>
              <a:buNone/>
            </a:pPr>
            <a:r>
              <a:rPr lang="en-US" sz="3306" dirty="0">
                <a:solidFill>
                  <a:srgbClr val="FFFFFF"/>
                </a:solidFill>
              </a:rPr>
              <a:t>Model Building</a:t>
            </a:r>
            <a:endParaRPr dirty="0"/>
          </a:p>
        </p:txBody>
      </p:sp>
      <p:sp>
        <p:nvSpPr>
          <p:cNvPr id="168" name="Google Shape;168;g245ff388c53_2_210"/>
          <p:cNvSpPr txBox="1"/>
          <p:nvPr/>
        </p:nvSpPr>
        <p:spPr>
          <a:xfrm>
            <a:off x="2454725" y="7093588"/>
            <a:ext cx="6592800" cy="206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29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6"/>
              <a:buFont typeface="Arial"/>
              <a:buNone/>
            </a:pPr>
            <a:r>
              <a:rPr lang="en-US" sz="3306" dirty="0">
                <a:solidFill>
                  <a:srgbClr val="FFFFFF"/>
                </a:solidFill>
              </a:rPr>
              <a:t>Model Evaluation &amp; Comparison		</a:t>
            </a:r>
            <a:endParaRPr dirty="0"/>
          </a:p>
        </p:txBody>
      </p:sp>
      <p:pic>
        <p:nvPicPr>
          <p:cNvPr id="171" name="Google Shape;171;g245ff388c53_2_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722" y="9070200"/>
            <a:ext cx="12763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45ff388c53_2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8200" y="1053786"/>
            <a:ext cx="37147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0F382F-9A96-6BBE-5EF0-0A9E3111C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574" y="395346"/>
            <a:ext cx="1053390" cy="1075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54F7D-5984-0A62-C00E-B85859284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885" y="2394939"/>
            <a:ext cx="805898" cy="823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9C551-06D4-5187-607F-5BF1AD99D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885" y="3651097"/>
            <a:ext cx="805898" cy="823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001DA7-384A-D04C-71A3-89F29E977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677" y="4837064"/>
            <a:ext cx="805898" cy="823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97665-77C4-61C3-2C1A-1D8FE8256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845" y="6093887"/>
            <a:ext cx="805898" cy="823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186347-8002-67D8-90F1-2589B09B4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485" y="7410670"/>
            <a:ext cx="805898" cy="823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3A75CD-4255-2355-EC75-DEFE91690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464" y="3645367"/>
            <a:ext cx="805898" cy="823168"/>
          </a:xfrm>
          <a:prstGeom prst="rect">
            <a:avLst/>
          </a:prstGeom>
        </p:spPr>
      </p:pic>
      <p:sp>
        <p:nvSpPr>
          <p:cNvPr id="12" name="Google Shape;166;g245ff388c53_2_210">
            <a:extLst>
              <a:ext uri="{FF2B5EF4-FFF2-40B4-BE49-F238E27FC236}">
                <a16:creationId xmlns:a16="http://schemas.microsoft.com/office/drawing/2014/main" id="{17EAE8BA-BCBE-5F62-5942-380FEDA4F0F4}"/>
              </a:ext>
            </a:extLst>
          </p:cNvPr>
          <p:cNvSpPr txBox="1"/>
          <p:nvPr/>
        </p:nvSpPr>
        <p:spPr>
          <a:xfrm>
            <a:off x="2340226" y="4704584"/>
            <a:ext cx="15003600" cy="1032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29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6"/>
              <a:buFont typeface="Arial"/>
              <a:buNone/>
            </a:pPr>
            <a:r>
              <a:rPr lang="en-US" sz="3306" dirty="0">
                <a:solidFill>
                  <a:srgbClr val="FFFFFF"/>
                </a:solidFill>
              </a:rPr>
              <a:t>Applying NLP Techniques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g246928937a3_0_129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603" name="Google Shape;603;g246928937a3_0_129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g246928937a3_0_129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g246928937a3_0_129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"Come on Mark! Could you stop mimicking Elon?? I hate you."]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246928937a3_0_129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246928937a3_0_129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COMPARISON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609" name="Google Shape;609;g246928937a3_0_129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610" name="Google Shape;610;g246928937a3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246928937a3_0_129"/>
          <p:cNvSpPr txBox="1"/>
          <p:nvPr/>
        </p:nvSpPr>
        <p:spPr>
          <a:xfrm>
            <a:off x="10841175" y="2840175"/>
            <a:ext cx="49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12" name="Google Shape;612;g246928937a3_0_129"/>
          <p:cNvSpPr txBox="1"/>
          <p:nvPr/>
        </p:nvSpPr>
        <p:spPr>
          <a:xfrm>
            <a:off x="2852141" y="7641722"/>
            <a:ext cx="12576900" cy="658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Times New Roman"/>
              <a:buChar char="★"/>
            </a:pPr>
            <a:endParaRPr lang="en-US" sz="2200" b="1" dirty="0">
              <a:solidFill>
                <a:srgbClr val="E3E3E3"/>
              </a:solidFill>
              <a:highlight>
                <a:srgbClr val="13131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Times New Roman"/>
              <a:buChar char="★"/>
            </a:pPr>
            <a:r>
              <a:rPr lang="en-US" sz="2400" b="1" dirty="0">
                <a:solidFill>
                  <a:srgbClr val="E3E3E3"/>
                </a:solidFill>
                <a:highlight>
                  <a:srgbClr val="131314"/>
                </a:highlight>
                <a:latin typeface="Times New Roman"/>
                <a:cs typeface="Times New Roman"/>
              </a:rPr>
              <a:t>Overall  the Random Forest and SVM models have comparable high performance in terms of both Accuracy and F1-Score, making them seem more reliable for </a:t>
            </a:r>
            <a:r>
              <a:rPr lang="en-US" sz="2400" b="1" dirty="0">
                <a:solidFill>
                  <a:srgbClr val="E3E3E3"/>
                </a:solidFill>
                <a:highlight>
                  <a:srgbClr val="13131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sentiment analysis task.</a:t>
            </a: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rgbClr val="E3E3E3"/>
              </a:solidFill>
              <a:highlight>
                <a:srgbClr val="13131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g246928937a3_0_129"/>
          <p:cNvSpPr txBox="1"/>
          <p:nvPr/>
        </p:nvSpPr>
        <p:spPr>
          <a:xfrm>
            <a:off x="13043257" y="8721906"/>
            <a:ext cx="236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3"/>
              <a:buFont typeface="Arial"/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4C547B-B6B7-0DB9-33A7-2A5F3EEE0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774" y="3363031"/>
            <a:ext cx="7748404" cy="22914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0186E-997B-5DE6-E36A-17A27AE7C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57" y="2498800"/>
            <a:ext cx="7950567" cy="474361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222F33-2B01-CD32-C399-128FDF880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325" y="1055813"/>
            <a:ext cx="929078" cy="948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0A3A1-7743-C139-6706-4684744BA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486" y="8136614"/>
            <a:ext cx="929078" cy="94898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g246928937a3_0_129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603" name="Google Shape;603;g246928937a3_0_129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g246928937a3_0_129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g246928937a3_0_129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"Come on Mark! Could you stop mimicking Elon?? I hate you."]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246928937a3_0_129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246928937a3_0_129"/>
          <p:cNvSpPr txBox="1"/>
          <p:nvPr/>
        </p:nvSpPr>
        <p:spPr>
          <a:xfrm>
            <a:off x="2834557" y="92202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Reviews</a:t>
            </a:r>
            <a:endParaRPr lang="en-US"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lang="en-US" sz="4000" b="1" dirty="0">
              <a:solidFill>
                <a:schemeClr val="lt1"/>
              </a:solidFill>
            </a:endParaRPr>
          </a:p>
        </p:txBody>
      </p:sp>
      <p:sp>
        <p:nvSpPr>
          <p:cNvPr id="609" name="Google Shape;609;g246928937a3_0_129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610" name="Google Shape;610;g246928937a3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246928937a3_0_129"/>
          <p:cNvSpPr txBox="1"/>
          <p:nvPr/>
        </p:nvSpPr>
        <p:spPr>
          <a:xfrm>
            <a:off x="10841175" y="2840175"/>
            <a:ext cx="49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13" name="Google Shape;613;g246928937a3_0_129"/>
          <p:cNvSpPr txBox="1"/>
          <p:nvPr/>
        </p:nvSpPr>
        <p:spPr>
          <a:xfrm>
            <a:off x="13043257" y="8721906"/>
            <a:ext cx="236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3"/>
              <a:buFont typeface="Arial"/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22F33-2B01-CD32-C399-128FDF88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479" y="967254"/>
            <a:ext cx="929078" cy="948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4C08A8-4330-991C-E0E7-454218B32945}"/>
              </a:ext>
            </a:extLst>
          </p:cNvPr>
          <p:cNvSpPr txBox="1"/>
          <p:nvPr/>
        </p:nvSpPr>
        <p:spPr>
          <a:xfrm>
            <a:off x="2463151" y="2483065"/>
            <a:ext cx="2126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D122BE-8E04-5132-907E-EB519F9CE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798" y="6912405"/>
            <a:ext cx="10776784" cy="2904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5FA12-3090-653D-F4B0-6FFC9A96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24" y="2304166"/>
            <a:ext cx="10776784" cy="2906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C3D62-446C-9FB5-28FA-773F4BA1F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556" y="4141652"/>
            <a:ext cx="11132092" cy="290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0136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g246928937a3_0_129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603" name="Google Shape;603;g246928937a3_0_129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g246928937a3_0_129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g246928937a3_0_129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"Come on Mark! Could you stop mimicking Elon?? I hate you."]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246928937a3_0_129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246928937a3_0_129"/>
          <p:cNvSpPr txBox="1"/>
          <p:nvPr/>
        </p:nvSpPr>
        <p:spPr>
          <a:xfrm>
            <a:off x="2834557" y="92202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lang="en-US"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lang="en-US" sz="4000" b="1" dirty="0">
              <a:solidFill>
                <a:schemeClr val="lt1"/>
              </a:solidFill>
            </a:endParaRPr>
          </a:p>
        </p:txBody>
      </p:sp>
      <p:sp>
        <p:nvSpPr>
          <p:cNvPr id="609" name="Google Shape;609;g246928937a3_0_129"/>
          <p:cNvSpPr txBox="1"/>
          <p:nvPr/>
        </p:nvSpPr>
        <p:spPr>
          <a:xfrm>
            <a:off x="2786024" y="2553500"/>
            <a:ext cx="13292175" cy="85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431800" indent="-368300" algn="just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200"/>
              <a:buFont typeface="Times New Roman"/>
              <a:buAutoNum type="arabicPeriod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cs typeface="Times New Roman"/>
                <a:sym typeface="Helvetica Neue"/>
                <a:hlinkClick r:id="rId3"/>
              </a:rPr>
              <a:t>Dataset Link : https://www.kaggle.com/datasets/saloni1712/threads-an-instagram-app-reviews/data</a:t>
            </a:r>
            <a:endParaRPr lang="en-US" sz="2200" b="1" dirty="0">
              <a:solidFill>
                <a:srgbClr val="F2F2F2"/>
              </a:solidFill>
              <a:latin typeface="Times New Roman"/>
              <a:cs typeface="Times New Roman"/>
              <a:sym typeface="Helvetica Neue"/>
            </a:endParaRPr>
          </a:p>
          <a:p>
            <a:pPr marL="457200" marR="431800" indent="-368300" algn="just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200"/>
              <a:buFont typeface="Times New Roman"/>
              <a:buAutoNum type="arabicPeriod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https://www.datacamp.com/tutorial/random-forests-classifier-python</a:t>
            </a:r>
            <a:endParaRPr lang="en-US" sz="2200" b="1" dirty="0">
              <a:solidFill>
                <a:srgbClr val="F2F2F2"/>
              </a:solidFill>
              <a:latin typeface="Times New Roman"/>
              <a:cs typeface="Times New Roman"/>
            </a:endParaRPr>
          </a:p>
          <a:p>
            <a:pPr marL="457200" marR="431800" indent="-368300" algn="just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200"/>
              <a:buFont typeface="Times New Roman"/>
              <a:buAutoNum type="arabicPeriod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https://towardsdatascience.com/master-machine-learning-random-forest-from-scratch-with-python-3efdd51b6d7a</a:t>
            </a:r>
            <a:endParaRPr lang="en-US" sz="2200" b="1" dirty="0">
              <a:solidFill>
                <a:srgbClr val="F2F2F2"/>
              </a:solidFill>
              <a:latin typeface="Times New Roman"/>
              <a:cs typeface="Times New Roman"/>
            </a:endParaRPr>
          </a:p>
          <a:p>
            <a:pPr marL="457200" marR="431800" indent="-368300" algn="just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200"/>
              <a:buFont typeface="Times New Roman"/>
              <a:buAutoNum type="arabicPeriod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cs typeface="Times New Roman"/>
                <a:hlinkClick r:id="rId6"/>
              </a:rPr>
              <a:t>https://www.analyticsvidhya.com/blog/2020/02/quick-introduction-bag-of-words-bow-tf-idf/</a:t>
            </a:r>
            <a:endParaRPr lang="en-US" sz="2200" b="1" dirty="0">
              <a:solidFill>
                <a:srgbClr val="F2F2F2"/>
              </a:solidFill>
              <a:latin typeface="Times New Roman"/>
              <a:cs typeface="Times New Roman"/>
            </a:endParaRPr>
          </a:p>
          <a:p>
            <a:pPr marL="457200" marR="431800" indent="-368300" algn="just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200"/>
              <a:buFont typeface="Times New Roman"/>
              <a:buAutoNum type="arabicPeriod"/>
            </a:pPr>
            <a:r>
              <a:rPr lang="en-US" sz="2200" b="1" dirty="0">
                <a:solidFill>
                  <a:srgbClr val="F2F2F2"/>
                </a:solidFill>
                <a:latin typeface="Times New Roman"/>
                <a:cs typeface="Times New Roman"/>
                <a:hlinkClick r:id="rId7"/>
              </a:rPr>
              <a:t>https://www.analyticsvidhya.com/blog/2021/09/gradient-boosting-algorithm-a-complete-guide-for-beginners/</a:t>
            </a:r>
            <a:endParaRPr lang="en-US" sz="2200" b="1" dirty="0">
              <a:solidFill>
                <a:srgbClr val="F2F2F2"/>
              </a:solidFill>
              <a:latin typeface="Times New Roman"/>
              <a:cs typeface="Times New Roman"/>
            </a:endParaRPr>
          </a:p>
          <a:p>
            <a:pPr marL="88900" marR="431800" algn="just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200"/>
            </a:pPr>
            <a:endParaRPr lang="en-US" sz="2200" b="1" dirty="0">
              <a:solidFill>
                <a:srgbClr val="F2F2F2"/>
              </a:solidFill>
              <a:latin typeface="Times New Roman"/>
              <a:cs typeface="Times New Roman"/>
            </a:endParaRPr>
          </a:p>
          <a:p>
            <a:pPr marL="457200" marR="431800" indent="-368300" algn="just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200"/>
              <a:buFont typeface="Times New Roman"/>
              <a:buAutoNum type="arabicPeriod"/>
            </a:pPr>
            <a:endParaRPr lang="en-US" sz="2200" b="1" dirty="0">
              <a:solidFill>
                <a:srgbClr val="F2F2F2"/>
              </a:solidFill>
              <a:latin typeface="Times New Roman"/>
              <a:cs typeface="Times New Roman"/>
              <a:sym typeface="Helvetica Neue"/>
            </a:endParaRPr>
          </a:p>
          <a:p>
            <a:pPr marL="457200" marR="431800" indent="-368300" algn="just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200"/>
              <a:buFont typeface="Times New Roman"/>
              <a:buAutoNum type="arabicPeriod"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610" name="Google Shape;610;g246928937a3_0_1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246928937a3_0_129"/>
          <p:cNvSpPr txBox="1"/>
          <p:nvPr/>
        </p:nvSpPr>
        <p:spPr>
          <a:xfrm>
            <a:off x="10841175" y="2840175"/>
            <a:ext cx="49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13" name="Google Shape;613;g246928937a3_0_129"/>
          <p:cNvSpPr txBox="1"/>
          <p:nvPr/>
        </p:nvSpPr>
        <p:spPr>
          <a:xfrm>
            <a:off x="13043257" y="8721906"/>
            <a:ext cx="236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3"/>
              <a:buFont typeface="Arial"/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22F33-2B01-CD32-C399-128FDF880D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479" y="967254"/>
            <a:ext cx="929078" cy="948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4C08A8-4330-991C-E0E7-454218B32945}"/>
              </a:ext>
            </a:extLst>
          </p:cNvPr>
          <p:cNvSpPr txBox="1"/>
          <p:nvPr/>
        </p:nvSpPr>
        <p:spPr>
          <a:xfrm>
            <a:off x="2463151" y="2483065"/>
            <a:ext cx="2126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</p:spTree>
    <p:extLst>
      <p:ext uri="{BB962C8B-B14F-4D97-AF65-F5344CB8AC3E}">
        <p14:creationId xmlns:p14="http://schemas.microsoft.com/office/powerpoint/2010/main" val="2219683663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5ff388c53_2_266"/>
          <p:cNvSpPr/>
          <p:nvPr/>
        </p:nvSpPr>
        <p:spPr>
          <a:xfrm>
            <a:off x="779352" y="723903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rgbClr val="16181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245ff388c53_2_266"/>
          <p:cNvSpPr/>
          <p:nvPr/>
        </p:nvSpPr>
        <p:spPr>
          <a:xfrm>
            <a:off x="1286889" y="2272146"/>
            <a:ext cx="1571430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47600" cap="rnd" cmpd="sng">
            <a:solidFill>
              <a:srgbClr val="2F333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245ff388c53_2_266"/>
          <p:cNvSpPr/>
          <p:nvPr/>
        </p:nvSpPr>
        <p:spPr>
          <a:xfrm>
            <a:off x="1186845" y="7269662"/>
            <a:ext cx="1571430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47600" cap="rnd" cmpd="sng">
            <a:solidFill>
              <a:srgbClr val="2F333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245ff388c53_2_266"/>
          <p:cNvSpPr txBox="1"/>
          <p:nvPr/>
        </p:nvSpPr>
        <p:spPr>
          <a:xfrm>
            <a:off x="3898882" y="3267169"/>
            <a:ext cx="7861500" cy="19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3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38"/>
              <a:buFont typeface="Arial"/>
              <a:buNone/>
            </a:pPr>
            <a:r>
              <a:rPr lang="en-US" sz="6338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you, see you on</a:t>
            </a:r>
            <a:r>
              <a:rPr lang="en-US" sz="2189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6338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presentation!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2" name="Google Shape;652;g245ff388c53_2_266"/>
          <p:cNvSpPr txBox="1"/>
          <p:nvPr/>
        </p:nvSpPr>
        <p:spPr>
          <a:xfrm>
            <a:off x="3898882" y="5668385"/>
            <a:ext cx="8119500" cy="5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B9DF0"/>
              </a:buClr>
              <a:buSzPts val="2711"/>
              <a:buFont typeface="Arial"/>
              <a:buNone/>
            </a:pPr>
            <a:r>
              <a:rPr lang="en-US" sz="2711" b="1" dirty="0">
                <a:solidFill>
                  <a:srgbClr val="1B9DF0"/>
                </a:solidFill>
              </a:rPr>
              <a:t>Any Questions ?</a:t>
            </a:r>
            <a:endParaRPr b="1" dirty="0"/>
          </a:p>
        </p:txBody>
      </p:sp>
      <p:grpSp>
        <p:nvGrpSpPr>
          <p:cNvPr id="653" name="Google Shape;653;g245ff388c53_2_266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654" name="Google Shape;654;g245ff388c53_2_266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g245ff388c53_2_266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6" name="Google Shape;656;g245ff388c53_2_266"/>
          <p:cNvGrpSpPr/>
          <p:nvPr/>
        </p:nvGrpSpPr>
        <p:grpSpPr>
          <a:xfrm>
            <a:off x="1186857" y="3201671"/>
            <a:ext cx="2139086" cy="1926582"/>
            <a:chOff x="1028699" y="3122145"/>
            <a:chExt cx="2615339" cy="2502054"/>
          </a:xfrm>
        </p:grpSpPr>
        <p:sp>
          <p:nvSpPr>
            <p:cNvPr id="657" name="Google Shape;657;g245ff388c53_2_266"/>
            <p:cNvSpPr/>
            <p:nvPr/>
          </p:nvSpPr>
          <p:spPr>
            <a:xfrm>
              <a:off x="1305022" y="3122145"/>
              <a:ext cx="2339016" cy="234950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9DF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g245ff388c53_2_266"/>
            <p:cNvSpPr/>
            <p:nvPr/>
          </p:nvSpPr>
          <p:spPr>
            <a:xfrm>
              <a:off x="1409483" y="3227082"/>
              <a:ext cx="2133562" cy="2143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6181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g245ff388c53_2_266"/>
            <p:cNvSpPr/>
            <p:nvPr/>
          </p:nvSpPr>
          <p:spPr>
            <a:xfrm>
              <a:off x="1476006" y="3293897"/>
              <a:ext cx="1991324" cy="200025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g245ff388c53_2_266"/>
            <p:cNvSpPr/>
            <p:nvPr/>
          </p:nvSpPr>
          <p:spPr>
            <a:xfrm>
              <a:off x="1471525" y="3293897"/>
              <a:ext cx="2000250" cy="2000242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1" name="Google Shape;661;g245ff388c53_2_266"/>
            <p:cNvPicPr preferRelativeResize="0"/>
            <p:nvPr/>
          </p:nvPicPr>
          <p:blipFill rotWithShape="1">
            <a:blip r:embed="rId4">
              <a:alphaModFix/>
            </a:blip>
            <a:srcRect t="82926" r="57004"/>
            <a:stretch/>
          </p:blipFill>
          <p:spPr>
            <a:xfrm rot="-1390832">
              <a:off x="1053748" y="5173171"/>
              <a:ext cx="835559" cy="2986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BE13EF7-E971-6804-C419-9F0FE31D8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9783" y="879143"/>
            <a:ext cx="1084170" cy="110740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g245ff388c53_2_68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210" name="Google Shape;210;g245ff388c53_2_68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g245ff388c53_2_68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g245ff388c53_2_68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45ff388c53_2_68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45ff388c53_2_68"/>
          <p:cNvSpPr txBox="1"/>
          <p:nvPr/>
        </p:nvSpPr>
        <p:spPr>
          <a:xfrm>
            <a:off x="2786025" y="1085700"/>
            <a:ext cx="12576900" cy="122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</a:rPr>
              <a:t>About the Dataset</a:t>
            </a:r>
            <a:r>
              <a:rPr lang="en-US" sz="2900" b="1" dirty="0">
                <a:solidFill>
                  <a:schemeClr val="lt1"/>
                </a:solidFill>
              </a:rPr>
              <a:t> </a:t>
            </a:r>
            <a:endParaRPr sz="29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4" dirty="0">
                <a:solidFill>
                  <a:srgbClr val="5C6267"/>
                </a:solidFill>
              </a:rPr>
              <a:t>@</a:t>
            </a:r>
            <a:r>
              <a:rPr lang="en-US" sz="2734" dirty="0" err="1">
                <a:solidFill>
                  <a:srgbClr val="5C6267"/>
                </a:solidFill>
              </a:rPr>
              <a:t>kaggle</a:t>
            </a:r>
            <a:endParaRPr sz="2900" dirty="0">
              <a:solidFill>
                <a:schemeClr val="lt1"/>
              </a:solidFill>
            </a:endParaRPr>
          </a:p>
        </p:txBody>
      </p:sp>
      <p:sp>
        <p:nvSpPr>
          <p:cNvPr id="216" name="Google Shape;216;g245ff388c53_2_68"/>
          <p:cNvSpPr txBox="1"/>
          <p:nvPr/>
        </p:nvSpPr>
        <p:spPr>
          <a:xfrm>
            <a:off x="2157450" y="2698061"/>
            <a:ext cx="8241609" cy="531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</a:rPr>
              <a:t>Records</a:t>
            </a:r>
            <a:r>
              <a:rPr lang="en-US" sz="2911" b="1" dirty="0">
                <a:solidFill>
                  <a:srgbClr val="1B9D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- 32190</a:t>
            </a:r>
            <a:endParaRPr sz="2711" dirty="0">
              <a:solidFill>
                <a:srgbClr val="1B9DF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</a:rPr>
              <a:t>Features</a:t>
            </a:r>
            <a:r>
              <a:rPr lang="en-US" sz="2911" b="1" dirty="0">
                <a:solidFill>
                  <a:srgbClr val="1B9D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4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11" b="1" dirty="0">
                <a:solidFill>
                  <a:srgbClr val="1B9D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Details of User reviews &amp; Ratings for Threads mobile app on Google play store &amp; App store from 5</a:t>
            </a:r>
            <a:r>
              <a:rPr lang="en-US" sz="2911" b="1" baseline="30000" dirty="0">
                <a:solidFill>
                  <a:srgbClr val="1B9D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2911" b="1" dirty="0">
                <a:solidFill>
                  <a:srgbClr val="1B9D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25th July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sym typeface="Helvetica Neue"/>
              </a:rPr>
              <a:t>Target variable </a:t>
            </a:r>
            <a:r>
              <a:rPr lang="en-US" sz="2911" b="1" dirty="0">
                <a:solidFill>
                  <a:srgbClr val="1B9D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Rating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11" b="1" dirty="0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7" name="Google Shape;217;g245ff388c53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45ff388c53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25" y="8653663"/>
            <a:ext cx="12192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4A8F5A-EA54-39F0-72A7-44548B24D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071" y="995499"/>
            <a:ext cx="957824" cy="978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9213A3-D88E-2138-895B-A3760A663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3220" y="2432814"/>
            <a:ext cx="5618263" cy="61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C8046-43FB-F7F5-625E-4A3702F39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26" y="2810491"/>
            <a:ext cx="621265" cy="63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E9B19-54E7-78BB-B70A-91F22D7AF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26" y="4140002"/>
            <a:ext cx="621265" cy="6345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FA8937-DFE4-7418-7759-30D517B93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260" y="5723142"/>
            <a:ext cx="621265" cy="63457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g247c7710206_0_28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226" name="Google Shape;226;g247c7710206_0_28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g247c7710206_0_28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g247c7710206_0_28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47c7710206_0_28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47c7710206_0_28"/>
          <p:cNvSpPr txBox="1"/>
          <p:nvPr/>
        </p:nvSpPr>
        <p:spPr>
          <a:xfrm>
            <a:off x="2786025" y="1085700"/>
            <a:ext cx="12576900" cy="122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About the Dataset</a:t>
            </a:r>
            <a:r>
              <a:rPr lang="en-US" sz="2900" b="1">
                <a:solidFill>
                  <a:schemeClr val="lt1"/>
                </a:solidFill>
              </a:rPr>
              <a:t> </a:t>
            </a:r>
            <a:endParaRPr sz="29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4">
                <a:solidFill>
                  <a:srgbClr val="5C6267"/>
                </a:solidFill>
              </a:rPr>
              <a:t>@kaggle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232" name="Google Shape;232;g247c7710206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47c7710206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25" y="8653663"/>
            <a:ext cx="12192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39812-0795-8567-B0D1-03DEF1F28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475" y="2755433"/>
            <a:ext cx="15003068" cy="5605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5C844-38C8-AD43-DCE4-D55775460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071" y="995499"/>
            <a:ext cx="957824" cy="9783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5ff388c53_2_106"/>
          <p:cNvSpPr/>
          <p:nvPr/>
        </p:nvSpPr>
        <p:spPr>
          <a:xfrm>
            <a:off x="768612" y="488088"/>
            <a:ext cx="16750773" cy="9310835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245ff388c53_2_106"/>
          <p:cNvSpPr txBox="1">
            <a:spLocks noGrp="1"/>
          </p:cNvSpPr>
          <p:nvPr>
            <p:ph type="body" idx="1"/>
          </p:nvPr>
        </p:nvSpPr>
        <p:spPr>
          <a:xfrm>
            <a:off x="464100" y="509278"/>
            <a:ext cx="173598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lang="en-US" sz="8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Infographic Style</a:t>
            </a:r>
            <a:endParaRPr/>
          </a:p>
        </p:txBody>
      </p:sp>
      <p:sp>
        <p:nvSpPr>
          <p:cNvPr id="242" name="Google Shape;242;g245ff388c53_2_106"/>
          <p:cNvSpPr/>
          <p:nvPr/>
        </p:nvSpPr>
        <p:spPr>
          <a:xfrm>
            <a:off x="16047829" y="2974238"/>
            <a:ext cx="820500" cy="82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45ff388c53_2_106"/>
          <p:cNvSpPr/>
          <p:nvPr/>
        </p:nvSpPr>
        <p:spPr>
          <a:xfrm>
            <a:off x="16047829" y="4727996"/>
            <a:ext cx="820500" cy="82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245ff388c53_2_106"/>
          <p:cNvSpPr/>
          <p:nvPr/>
        </p:nvSpPr>
        <p:spPr>
          <a:xfrm flipH="1">
            <a:off x="1401381" y="2974246"/>
            <a:ext cx="820500" cy="82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45ff388c53_2_106"/>
          <p:cNvSpPr/>
          <p:nvPr/>
        </p:nvSpPr>
        <p:spPr>
          <a:xfrm flipH="1">
            <a:off x="1401394" y="4727996"/>
            <a:ext cx="820500" cy="82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g245ff388c53_2_106"/>
          <p:cNvGrpSpPr/>
          <p:nvPr/>
        </p:nvGrpSpPr>
        <p:grpSpPr>
          <a:xfrm>
            <a:off x="1267643" y="1068781"/>
            <a:ext cx="15322665" cy="616590"/>
            <a:chOff x="1738686" y="899116"/>
            <a:chExt cx="15919652" cy="540300"/>
          </a:xfrm>
        </p:grpSpPr>
        <p:grpSp>
          <p:nvGrpSpPr>
            <p:cNvPr id="247" name="Google Shape;247;g245ff388c53_2_106"/>
            <p:cNvGrpSpPr/>
            <p:nvPr/>
          </p:nvGrpSpPr>
          <p:grpSpPr>
            <a:xfrm>
              <a:off x="17060438" y="953604"/>
              <a:ext cx="597900" cy="405655"/>
              <a:chOff x="17060438" y="953604"/>
              <a:chExt cx="597900" cy="405655"/>
            </a:xfrm>
          </p:grpSpPr>
          <p:sp>
            <p:nvSpPr>
              <p:cNvPr id="248" name="Google Shape;248;g245ff388c53_2_106"/>
              <p:cNvSpPr/>
              <p:nvPr/>
            </p:nvSpPr>
            <p:spPr>
              <a:xfrm>
                <a:off x="17060438" y="953604"/>
                <a:ext cx="5979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</a:path>
                </a:pathLst>
              </a:custGeom>
              <a:noFill/>
              <a:ln w="139700" cap="rnd" cmpd="sng">
                <a:solidFill>
                  <a:srgbClr val="1B9DF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g245ff388c53_2_106"/>
              <p:cNvSpPr/>
              <p:nvPr/>
            </p:nvSpPr>
            <p:spPr>
              <a:xfrm>
                <a:off x="17060438" y="1163577"/>
                <a:ext cx="5979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</a:path>
                </a:pathLst>
              </a:custGeom>
              <a:noFill/>
              <a:ln w="139700" cap="rnd" cmpd="sng">
                <a:solidFill>
                  <a:srgbClr val="1B9DF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g245ff388c53_2_106"/>
              <p:cNvSpPr/>
              <p:nvPr/>
            </p:nvSpPr>
            <p:spPr>
              <a:xfrm>
                <a:off x="17060438" y="1359259"/>
                <a:ext cx="5979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</a:path>
                </a:pathLst>
              </a:custGeom>
              <a:noFill/>
              <a:ln w="139700" cap="rnd" cmpd="sng">
                <a:solidFill>
                  <a:srgbClr val="1B9DF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1" name="Google Shape;251;g245ff388c53_2_106"/>
            <p:cNvSpPr txBox="1"/>
            <p:nvPr/>
          </p:nvSpPr>
          <p:spPr>
            <a:xfrm>
              <a:off x="1738686" y="899116"/>
              <a:ext cx="8004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0294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4006"/>
                <a:buFont typeface="Arial"/>
                <a:buNone/>
              </a:pPr>
              <a:r>
                <a:rPr lang="en-US" sz="4006" b="1">
                  <a:solidFill>
                    <a:schemeClr val="lt1"/>
                  </a:solidFill>
                </a:rPr>
                <a:t>BUSINESS QUESTIONS</a:t>
              </a:r>
              <a:endParaRPr b="1"/>
            </a:p>
          </p:txBody>
        </p:sp>
      </p:grpSp>
      <p:grpSp>
        <p:nvGrpSpPr>
          <p:cNvPr id="252" name="Google Shape;252;g245ff388c53_2_106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253" name="Google Shape;253;g245ff388c53_2_106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g245ff388c53_2_106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g245ff388c53_2_106"/>
          <p:cNvSpPr txBox="1"/>
          <p:nvPr/>
        </p:nvSpPr>
        <p:spPr>
          <a:xfrm>
            <a:off x="11586598" y="4763138"/>
            <a:ext cx="4084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3000" dirty="0">
                <a:solidFill>
                  <a:schemeClr val="lt1"/>
                </a:solidFill>
              </a:rPr>
              <a:t>Top reasons for negative ratings or reviews?</a:t>
            </a:r>
            <a:r>
              <a:rPr lang="en-US" sz="3000" i="0" u="none" strike="noStrike" cap="none" dirty="0">
                <a:solidFill>
                  <a:schemeClr val="lt1"/>
                </a:solidFill>
              </a:rPr>
              <a:t>  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56" name="Google Shape;256;g245ff388c53_2_106"/>
          <p:cNvSpPr txBox="1"/>
          <p:nvPr/>
        </p:nvSpPr>
        <p:spPr>
          <a:xfrm>
            <a:off x="2444108" y="4738930"/>
            <a:ext cx="4697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3000" dirty="0">
                <a:solidFill>
                  <a:schemeClr val="lt1"/>
                </a:solidFill>
              </a:rPr>
              <a:t>Frequently used words in reviews?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3000" i="0" u="none" strike="noStrike" cap="none" dirty="0">
                <a:solidFill>
                  <a:schemeClr val="lt1"/>
                </a:solidFill>
              </a:rPr>
              <a:t>  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57" name="Google Shape;257;g245ff388c53_2_106"/>
          <p:cNvSpPr/>
          <p:nvPr/>
        </p:nvSpPr>
        <p:spPr>
          <a:xfrm flipH="1">
            <a:off x="1401369" y="6486546"/>
            <a:ext cx="820500" cy="82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245ff388c53_2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7825" y="4742475"/>
            <a:ext cx="82050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45ff388c53_2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400" y="2976950"/>
            <a:ext cx="82050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45ff388c53_2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825" y="3196325"/>
            <a:ext cx="4369338" cy="473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45ff388c53_2_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1375" y="4742473"/>
            <a:ext cx="820500" cy="8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45ff388c53_2_106"/>
          <p:cNvSpPr txBox="1"/>
          <p:nvPr/>
        </p:nvSpPr>
        <p:spPr>
          <a:xfrm>
            <a:off x="2444106" y="6492075"/>
            <a:ext cx="46974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3000" dirty="0">
                <a:solidFill>
                  <a:schemeClr val="lt1"/>
                </a:solidFill>
              </a:rPr>
              <a:t>Ratings distribution on each platform ?</a:t>
            </a:r>
            <a:endParaRPr sz="3000" dirty="0">
              <a:solidFill>
                <a:schemeClr val="lt1"/>
              </a:solidFill>
            </a:endParaRPr>
          </a:p>
        </p:txBody>
      </p:sp>
      <p:pic>
        <p:nvPicPr>
          <p:cNvPr id="263" name="Google Shape;263;g245ff388c53_2_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1375" y="6508000"/>
            <a:ext cx="82050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45ff388c53_2_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47825" y="2976950"/>
            <a:ext cx="820500" cy="8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45ff388c53_2_106"/>
          <p:cNvSpPr txBox="1"/>
          <p:nvPr/>
        </p:nvSpPr>
        <p:spPr>
          <a:xfrm>
            <a:off x="11652537" y="6492076"/>
            <a:ext cx="4084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3000" dirty="0">
                <a:solidFill>
                  <a:schemeClr val="lt1"/>
                </a:solidFill>
              </a:rPr>
              <a:t>Ways to improve user satisfaction &amp; overall  app rating?</a:t>
            </a:r>
          </a:p>
        </p:txBody>
      </p:sp>
      <p:sp>
        <p:nvSpPr>
          <p:cNvPr id="267" name="Google Shape;267;g245ff388c53_2_106"/>
          <p:cNvSpPr/>
          <p:nvPr/>
        </p:nvSpPr>
        <p:spPr>
          <a:xfrm>
            <a:off x="1286889" y="2272146"/>
            <a:ext cx="1571430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47600" cap="rnd" cmpd="sng">
            <a:solidFill>
              <a:srgbClr val="2F333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45ff388c53_2_106"/>
          <p:cNvSpPr txBox="1"/>
          <p:nvPr/>
        </p:nvSpPr>
        <p:spPr>
          <a:xfrm>
            <a:off x="11586598" y="3002125"/>
            <a:ext cx="4084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3000" dirty="0">
                <a:solidFill>
                  <a:schemeClr val="lt1"/>
                </a:solidFill>
              </a:rPr>
              <a:t>Peak Review times and patterns?</a:t>
            </a:r>
            <a:r>
              <a:rPr lang="en-US" sz="3000" i="0" u="none" strike="noStrike" cap="none" dirty="0">
                <a:solidFill>
                  <a:schemeClr val="lt1"/>
                </a:solidFill>
              </a:rPr>
              <a:t>  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71" name="Google Shape;271;g245ff388c53_2_106"/>
          <p:cNvSpPr txBox="1"/>
          <p:nvPr/>
        </p:nvSpPr>
        <p:spPr>
          <a:xfrm>
            <a:off x="2380025" y="3026175"/>
            <a:ext cx="46974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3000" dirty="0">
                <a:solidFill>
                  <a:schemeClr val="lt1"/>
                </a:solidFill>
              </a:rPr>
              <a:t>Sentiment Distribution of Reviews?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72" name="Google Shape;272;g245ff388c53_2_106"/>
          <p:cNvSpPr/>
          <p:nvPr/>
        </p:nvSpPr>
        <p:spPr>
          <a:xfrm>
            <a:off x="16034679" y="6589721"/>
            <a:ext cx="820500" cy="82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245ff388c53_2_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34675" y="6589725"/>
            <a:ext cx="82050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CB8165-61D9-D58F-13BC-508A7114A7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41612" y="969138"/>
            <a:ext cx="957824" cy="978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g245ff388c53_0_0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280" name="Google Shape;280;g245ff388c53_0_0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g245ff388c53_0_0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g245ff388c53_0_0"/>
          <p:cNvSpPr/>
          <p:nvPr/>
        </p:nvSpPr>
        <p:spPr>
          <a:xfrm>
            <a:off x="782765" y="468310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45ff388c53_0_0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45ff388c53_0_0"/>
          <p:cNvSpPr txBox="1"/>
          <p:nvPr/>
        </p:nvSpPr>
        <p:spPr>
          <a:xfrm>
            <a:off x="2786025" y="1085700"/>
            <a:ext cx="12576900" cy="122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</a:rPr>
              <a:t>DATA CLEANING</a:t>
            </a:r>
            <a:endParaRPr sz="29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2900" dirty="0">
              <a:solidFill>
                <a:schemeClr val="lt1"/>
              </a:solidFill>
            </a:endParaRPr>
          </a:p>
        </p:txBody>
      </p:sp>
      <p:pic>
        <p:nvPicPr>
          <p:cNvPr id="286" name="Google Shape;286;g245ff388c5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45ff388c53_0_0"/>
          <p:cNvSpPr txBox="1"/>
          <p:nvPr/>
        </p:nvSpPr>
        <p:spPr>
          <a:xfrm>
            <a:off x="2786030" y="8885975"/>
            <a:ext cx="129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1700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2:35 AM</a:t>
            </a:r>
            <a:endParaRPr sz="1700" dirty="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8" name="Google Shape;288;g245ff388c53_0_0"/>
          <p:cNvCxnSpPr/>
          <p:nvPr/>
        </p:nvCxnSpPr>
        <p:spPr>
          <a:xfrm rot="10800000" flipH="1">
            <a:off x="1338350" y="6660000"/>
            <a:ext cx="237600" cy="1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g245ff388c53_0_0"/>
          <p:cNvSpPr txBox="1"/>
          <p:nvPr/>
        </p:nvSpPr>
        <p:spPr>
          <a:xfrm>
            <a:off x="1561725" y="7040150"/>
            <a:ext cx="37425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</a:rPr>
              <a:t>Removing duplicate records</a:t>
            </a:r>
          </a:p>
        </p:txBody>
      </p:sp>
      <p:sp>
        <p:nvSpPr>
          <p:cNvPr id="290" name="Google Shape;290;g245ff388c53_0_0"/>
          <p:cNvSpPr txBox="1"/>
          <p:nvPr/>
        </p:nvSpPr>
        <p:spPr>
          <a:xfrm>
            <a:off x="4489175" y="3546050"/>
            <a:ext cx="37425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000" dirty="0">
                <a:solidFill>
                  <a:schemeClr val="lt1"/>
                </a:solidFill>
              </a:rPr>
              <a:t>Feature Engineering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91" name="Google Shape;291;g245ff388c53_0_0"/>
          <p:cNvSpPr txBox="1"/>
          <p:nvPr/>
        </p:nvSpPr>
        <p:spPr>
          <a:xfrm>
            <a:off x="7203225" y="7040150"/>
            <a:ext cx="3742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</a:rPr>
              <a:t>Dropping </a:t>
            </a:r>
            <a:r>
              <a:rPr lang="en-US" sz="3000" dirty="0" err="1">
                <a:solidFill>
                  <a:schemeClr val="lt1"/>
                </a:solidFill>
              </a:rPr>
              <a:t>Irrelavent</a:t>
            </a:r>
            <a:r>
              <a:rPr lang="en-US" sz="3000" dirty="0">
                <a:solidFill>
                  <a:schemeClr val="lt1"/>
                </a:solidFill>
              </a:rPr>
              <a:t> columns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92" name="Google Shape;292;g245ff388c53_0_0"/>
          <p:cNvSpPr txBox="1"/>
          <p:nvPr/>
        </p:nvSpPr>
        <p:spPr>
          <a:xfrm>
            <a:off x="13305550" y="7040150"/>
            <a:ext cx="3742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</a:rPr>
              <a:t>Modifying the datatypes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93" name="Google Shape;293;g245ff388c53_0_0"/>
          <p:cNvSpPr txBox="1"/>
          <p:nvPr/>
        </p:nvSpPr>
        <p:spPr>
          <a:xfrm>
            <a:off x="10300925" y="3546050"/>
            <a:ext cx="374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</a:rPr>
              <a:t>Recoding columns</a:t>
            </a:r>
            <a:endParaRPr sz="3000" dirty="0">
              <a:solidFill>
                <a:schemeClr val="lt1"/>
              </a:solidFill>
            </a:endParaRPr>
          </a:p>
        </p:txBody>
      </p:sp>
      <p:pic>
        <p:nvPicPr>
          <p:cNvPr id="294" name="Google Shape;294;g245ff388c5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530" y="4563650"/>
            <a:ext cx="14811024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90DAAB-E449-1468-1434-71FF9C5F5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457" y="1125627"/>
            <a:ext cx="957824" cy="9783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g245ff388c53_0_15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301" name="Google Shape;301;g245ff388c53_0_15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g245ff388c53_0_15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g245ff388c53_0_15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245ff388c53_0_15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45ff388c53_0_15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2900" dirty="0">
              <a:solidFill>
                <a:schemeClr val="lt1"/>
              </a:solidFill>
            </a:endParaRPr>
          </a:p>
        </p:txBody>
      </p:sp>
      <p:sp>
        <p:nvSpPr>
          <p:cNvPr id="307" name="Google Shape;307;g245ff388c53_0_15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g245ff388c5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45ff388c53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25" y="9064038"/>
            <a:ext cx="12192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45ff388c53_0_15"/>
          <p:cNvSpPr txBox="1"/>
          <p:nvPr/>
        </p:nvSpPr>
        <p:spPr>
          <a:xfrm>
            <a:off x="10793825" y="2654750"/>
            <a:ext cx="6333000" cy="40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4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Google play had the highest no of reviews more than 10K on 6th Jul </a:t>
            </a:r>
            <a:endParaRPr sz="2400" b="1" dirty="0">
              <a:solidFill>
                <a:schemeClr val="lt1"/>
              </a:solidFill>
              <a:latin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 store has consistently low reviews over the period with minimal fluctuations.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Noticeable variability in the reviews volume for the two platforms</a:t>
            </a:r>
            <a:endParaRPr sz="33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872D1-9386-21EB-8483-E38E094EB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457" y="1125627"/>
            <a:ext cx="957824" cy="97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45F7B-E40B-8DB1-8630-DD5F9834D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0001" y="2820992"/>
            <a:ext cx="357431" cy="365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192E9-6D9A-AED5-F315-1C19AB49B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0001" y="4162004"/>
            <a:ext cx="357430" cy="365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E8CE3-0BB5-D82C-45AF-8F35ABA4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924" y="2848861"/>
            <a:ext cx="8219237" cy="5344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DAD33-B4F9-885E-216B-561F2D8D1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989" y="5338755"/>
            <a:ext cx="357430" cy="36508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g245ff388c53_0_136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322" name="Google Shape;322;g245ff388c53_0_136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245ff388c53_0_136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g245ff388c53_0_136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45ff388c53_0_136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45ff388c53_0_136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4" dirty="0">
                <a:solidFill>
                  <a:srgbClr val="5C6267"/>
                </a:solidFill>
              </a:rPr>
              <a:t>@Threads</a:t>
            </a:r>
            <a:endParaRPr sz="4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g245ff388c53_0_136"/>
          <p:cNvSpPr txBox="1"/>
          <p:nvPr/>
        </p:nvSpPr>
        <p:spPr>
          <a:xfrm>
            <a:off x="1781550" y="2614425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g245ff388c53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45ff388c53_0_136"/>
          <p:cNvSpPr txBox="1"/>
          <p:nvPr/>
        </p:nvSpPr>
        <p:spPr>
          <a:xfrm>
            <a:off x="10404176" y="2228812"/>
            <a:ext cx="6764751" cy="41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Overall  there are significant no of  5-star ratings followed by 1 -star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3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Play has significantly higher no of 5-star ratings as compared to App store</a:t>
            </a:r>
          </a:p>
          <a:p>
            <a:endParaRPr lang="en-US"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lt1"/>
                </a:solidFill>
                <a:latin typeface="Times New Roman"/>
                <a:cs typeface="Times New Roman"/>
              </a:rPr>
              <a:t>Users on the App Store seem to be more critical, with a higher percentage giving the app a 1-star rating compared to Google Play users.</a:t>
            </a:r>
          </a:p>
          <a:p>
            <a:endParaRPr lang="en-US"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CE78A-B12B-7FCB-0936-8809D1C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91" y="5757857"/>
            <a:ext cx="5465964" cy="4095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980EB2-91F6-523F-35DC-D6995DC77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996" y="5757857"/>
            <a:ext cx="5706103" cy="40589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96D7FE-C532-FAD8-D412-BE90B77F6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457" y="1125627"/>
            <a:ext cx="957824" cy="97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9AE9B1-130D-C403-FD3B-3DEE85997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2467" y="2303257"/>
            <a:ext cx="358087" cy="36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1C58F-A52F-23CE-B514-2632D9DDF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745" y="3372419"/>
            <a:ext cx="357431" cy="365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C254D-24F4-B2D0-C692-E7B05314A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105" y="2358993"/>
            <a:ext cx="5209214" cy="3387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9F8C04-B520-55C6-D192-FC4CBCE92D22}"/>
              </a:ext>
            </a:extLst>
          </p:cNvPr>
          <p:cNvSpPr txBox="1"/>
          <p:nvPr/>
        </p:nvSpPr>
        <p:spPr>
          <a:xfrm>
            <a:off x="13088471" y="6582225"/>
            <a:ext cx="2274454" cy="56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25110B-7374-AE21-0166-23BA27071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392" y="4474226"/>
            <a:ext cx="357431" cy="36509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g245ff388c53_0_57"/>
          <p:cNvGrpSpPr/>
          <p:nvPr/>
        </p:nvGrpSpPr>
        <p:grpSpPr>
          <a:xfrm>
            <a:off x="-980294" y="-91646"/>
            <a:ext cx="19268294" cy="2424749"/>
            <a:chOff x="-980294" y="-91646"/>
            <a:chExt cx="19268294" cy="2424749"/>
          </a:xfrm>
        </p:grpSpPr>
        <p:sp>
          <p:nvSpPr>
            <p:cNvPr id="364" name="Google Shape;364;g245ff388c53_0_57"/>
            <p:cNvSpPr/>
            <p:nvPr/>
          </p:nvSpPr>
          <p:spPr>
            <a:xfrm rot="10800000">
              <a:off x="1" y="-91646"/>
              <a:ext cx="18288000" cy="7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g245ff388c53_0_57"/>
            <p:cNvSpPr/>
            <p:nvPr/>
          </p:nvSpPr>
          <p:spPr>
            <a:xfrm rot="-2836572">
              <a:off x="-814885" y="533589"/>
              <a:ext cx="1935108" cy="1297277"/>
            </a:xfrm>
            <a:custGeom>
              <a:avLst/>
              <a:gdLst/>
              <a:ahLst/>
              <a:cxnLst/>
              <a:rect l="l" t="t" r="r" b="b"/>
              <a:pathLst>
                <a:path w="765" h="547" extrusionOk="0">
                  <a:moveTo>
                    <a:pt x="0" y="547"/>
                  </a:moveTo>
                  <a:lnTo>
                    <a:pt x="195" y="547"/>
                  </a:lnTo>
                  <a:lnTo>
                    <a:pt x="765" y="0"/>
                  </a:lnTo>
                  <a:lnTo>
                    <a:pt x="57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137150" tIns="68575" rIns="137150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Calibri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g245ff388c53_0_57"/>
          <p:cNvSpPr/>
          <p:nvPr/>
        </p:nvSpPr>
        <p:spPr>
          <a:xfrm>
            <a:off x="779352" y="466398"/>
            <a:ext cx="16722478" cy="9350388"/>
          </a:xfrm>
          <a:custGeom>
            <a:avLst/>
            <a:gdLst/>
            <a:ahLst/>
            <a:cxnLst/>
            <a:rect l="l" t="t" r="r" b="b"/>
            <a:pathLst>
              <a:path w="5659045" h="3164260" extrusionOk="0">
                <a:moveTo>
                  <a:pt x="5534584" y="3164259"/>
                </a:moveTo>
                <a:lnTo>
                  <a:pt x="124460" y="3164259"/>
                </a:lnTo>
                <a:cubicBezTo>
                  <a:pt x="55880" y="3164259"/>
                  <a:pt x="0" y="3108379"/>
                  <a:pt x="0" y="30397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534584" y="0"/>
                </a:lnTo>
                <a:cubicBezTo>
                  <a:pt x="5603164" y="0"/>
                  <a:pt x="5659045" y="55880"/>
                  <a:pt x="5659045" y="124460"/>
                </a:cubicBezTo>
                <a:lnTo>
                  <a:pt x="5659045" y="3039800"/>
                </a:lnTo>
                <a:cubicBezTo>
                  <a:pt x="5659045" y="3108380"/>
                  <a:pt x="5603164" y="3164260"/>
                  <a:pt x="5534584" y="31642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45ff388c53_0_57"/>
          <p:cNvSpPr txBox="1"/>
          <p:nvPr/>
        </p:nvSpPr>
        <p:spPr>
          <a:xfrm>
            <a:off x="1869525" y="2498800"/>
            <a:ext cx="157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45ff388c53_0_57"/>
          <p:cNvSpPr txBox="1"/>
          <p:nvPr/>
        </p:nvSpPr>
        <p:spPr>
          <a:xfrm>
            <a:off x="2786025" y="1085700"/>
            <a:ext cx="12576900" cy="123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34" dirty="0">
                <a:solidFill>
                  <a:srgbClr val="5C6267"/>
                </a:solidFill>
              </a:rPr>
              <a:t>@Twitter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370" name="Google Shape;370;g245ff388c53_0_57"/>
          <p:cNvSpPr txBox="1"/>
          <p:nvPr/>
        </p:nvSpPr>
        <p:spPr>
          <a:xfrm>
            <a:off x="2786025" y="2553500"/>
            <a:ext cx="65523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11" b="1">
              <a:solidFill>
                <a:srgbClr val="1B9D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g245ff388c53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00" y="1663386"/>
            <a:ext cx="37147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45ff388c53_0_57"/>
          <p:cNvSpPr txBox="1"/>
          <p:nvPr/>
        </p:nvSpPr>
        <p:spPr>
          <a:xfrm>
            <a:off x="10085014" y="2480896"/>
            <a:ext cx="7416816" cy="7260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9DF0"/>
              </a:buClr>
              <a:buSzPts val="2400"/>
            </a:pPr>
            <a:r>
              <a:rPr lang="en-US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Thursday Peaks : Thursday morning sees the highest activity with 3934 reviews followed by Thursday afternoon which is 3402.</a:t>
            </a:r>
            <a:endParaRPr lang="en-US" sz="37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9DF0"/>
              </a:buClr>
              <a:buSzPts val="2400"/>
            </a:pPr>
            <a:r>
              <a:rPr lang="en-US" sz="37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   </a:t>
            </a:r>
            <a:r>
              <a:rPr lang="en-US" sz="24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Additionally, there were 1970 reviews on Friday afternoon and 2903 reviews on morning indicating peak in user activity</a:t>
            </a:r>
          </a:p>
          <a:p>
            <a:pPr marL="762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9DF0"/>
              </a:buClr>
              <a:buSzPts val="2400"/>
            </a:pPr>
            <a:endParaRPr lang="en-US" sz="2400" b="1" dirty="0">
              <a:solidFill>
                <a:schemeClr val="lt1"/>
              </a:solidFill>
              <a:latin typeface="Times New Roman"/>
              <a:cs typeface="Times New Roman"/>
              <a:sym typeface="Times New Roman"/>
            </a:endParaRPr>
          </a:p>
          <a:p>
            <a:pPr marL="762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9DF0"/>
              </a:buClr>
              <a:buSzPts val="2400"/>
            </a:pPr>
            <a:r>
              <a:rPr lang="en-US" sz="2400" b="1" dirty="0">
                <a:solidFill>
                  <a:schemeClr val="lt1"/>
                </a:solidFill>
                <a:latin typeface="Times New Roman"/>
                <a:cs typeface="Times New Roman"/>
              </a:rPr>
              <a:t>    Mornings seem to have a more consistent review     pattern across the days</a:t>
            </a:r>
          </a:p>
          <a:p>
            <a:pPr marL="762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9DF0"/>
              </a:buClr>
              <a:buSzPts val="2400"/>
            </a:pPr>
            <a:endParaRPr lang="en-US" sz="2500" b="1" dirty="0">
              <a:solidFill>
                <a:schemeClr val="lt1"/>
              </a:solidFill>
              <a:latin typeface="Times New Roman"/>
              <a:cs typeface="Times New Roman"/>
              <a:sym typeface="Times New Roman"/>
            </a:endParaRPr>
          </a:p>
          <a:p>
            <a:pPr marL="762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9DF0"/>
              </a:buClr>
              <a:buSzPts val="2400"/>
            </a:pPr>
            <a:r>
              <a:rPr lang="en-US" sz="24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   The lowest number of reviews is on Wednesday evening, with 215 reviews.</a:t>
            </a:r>
            <a:endParaRPr sz="2400" b="1" dirty="0">
              <a:solidFill>
                <a:schemeClr val="lt1"/>
              </a:solidFill>
              <a:latin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FB3B89-00D0-BBFC-9DAC-A4C995A64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262" y="2634813"/>
            <a:ext cx="358087" cy="365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7D5C38-0E21-436E-5953-FE22F93E7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852" y="4076917"/>
            <a:ext cx="358087" cy="365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A15948-289C-B02E-EAC8-66898DE1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230" y="5811085"/>
            <a:ext cx="358087" cy="365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64AAD-92F2-C217-CDEF-FA4395BCD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457" y="1125627"/>
            <a:ext cx="957824" cy="97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63E48-65F7-E32E-49E6-F194EA136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6" y="2734213"/>
            <a:ext cx="8750627" cy="5690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77FC1-D891-5685-69F7-446F5E578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014" y="7030116"/>
            <a:ext cx="358087" cy="3657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1344</Words>
  <Application>Microsoft Macintosh PowerPoint</Application>
  <PresentationFormat>Custom</PresentationFormat>
  <Paragraphs>338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Helvetica Neue</vt:lpstr>
      <vt:lpstr>Times New Roman</vt:lpstr>
      <vt:lpstr>Söhne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Grym</dc:creator>
  <cp:lastModifiedBy>Bhagyashri Ram Kadam</cp:lastModifiedBy>
  <cp:revision>85</cp:revision>
  <dcterms:created xsi:type="dcterms:W3CDTF">2006-08-16T00:00:00Z</dcterms:created>
  <dcterms:modified xsi:type="dcterms:W3CDTF">2023-10-28T02:18:40Z</dcterms:modified>
</cp:coreProperties>
</file>